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64" d="100"/>
          <a:sy n="64" d="100"/>
        </p:scale>
        <p:origin x="712" y="2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uma vietturis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641ACA-7AFB-4037-99F6-126D37A06251}" type="datetimeFigureOut">
              <a:rPr lang="en-GB" smtClean="0"/>
              <a:t>01/04/2025</a:t>
            </a:fld>
            <a:endParaRPr lang="en-GB"/>
          </a:p>
        </p:txBody>
      </p:sp>
      <p:sp>
        <p:nvSpPr>
          <p:cNvPr id="4" name="Slaida attēla vietturi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Piezīmju vietturi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GB"/>
          </a:p>
        </p:txBody>
      </p:sp>
      <p:sp>
        <p:nvSpPr>
          <p:cNvPr id="6" name="Kājenes vietturis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aida numura vietturis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1A0161-473C-438B-A1DB-A4534B79E1CD}" type="slidenum">
              <a:rPr lang="en-GB" smtClean="0"/>
              <a:t>‹#›</a:t>
            </a:fld>
            <a:endParaRPr lang="en-GB"/>
          </a:p>
        </p:txBody>
      </p:sp>
    </p:spTree>
    <p:extLst>
      <p:ext uri="{BB962C8B-B14F-4D97-AF65-F5344CB8AC3E}">
        <p14:creationId xmlns:p14="http://schemas.microsoft.com/office/powerpoint/2010/main" val="40312900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en-GB" dirty="0"/>
          </a:p>
        </p:txBody>
      </p:sp>
      <p:sp>
        <p:nvSpPr>
          <p:cNvPr id="4" name="Slaida numura vietturis 3"/>
          <p:cNvSpPr>
            <a:spLocks noGrp="1"/>
          </p:cNvSpPr>
          <p:nvPr>
            <p:ph type="sldNum" sz="quarter" idx="5"/>
          </p:nvPr>
        </p:nvSpPr>
        <p:spPr/>
        <p:txBody>
          <a:bodyPr/>
          <a:lstStyle/>
          <a:p>
            <a:fld id="{2D1A0161-473C-438B-A1DB-A4534B79E1CD}" type="slidenum">
              <a:rPr lang="en-GB" smtClean="0"/>
              <a:t>6</a:t>
            </a:fld>
            <a:endParaRPr lang="en-GB"/>
          </a:p>
        </p:txBody>
      </p:sp>
    </p:spTree>
    <p:extLst>
      <p:ext uri="{BB962C8B-B14F-4D97-AF65-F5344CB8AC3E}">
        <p14:creationId xmlns:p14="http://schemas.microsoft.com/office/powerpoint/2010/main" val="670711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8C3664FB-225C-A2CD-7157-5461DDF9B79C}"/>
              </a:ext>
            </a:extLst>
          </p:cNvPr>
          <p:cNvSpPr>
            <a:spLocks noGrp="1"/>
          </p:cNvSpPr>
          <p:nvPr>
            <p:ph type="ctrTitle"/>
          </p:nvPr>
        </p:nvSpPr>
        <p:spPr>
          <a:xfrm>
            <a:off x="1524000" y="1122363"/>
            <a:ext cx="9144000" cy="2387600"/>
          </a:xfrm>
        </p:spPr>
        <p:txBody>
          <a:bodyPr anchor="b"/>
          <a:lstStyle>
            <a:lvl1pPr algn="ctr">
              <a:defRPr sz="6000"/>
            </a:lvl1pPr>
          </a:lstStyle>
          <a:p>
            <a:r>
              <a:rPr lang="lv-LV"/>
              <a:t>Rediģēt šablona virsraksta stilu</a:t>
            </a:r>
            <a:endParaRPr lang="en-GB"/>
          </a:p>
        </p:txBody>
      </p:sp>
      <p:sp>
        <p:nvSpPr>
          <p:cNvPr id="3" name="Apakšvirsraksts 2">
            <a:extLst>
              <a:ext uri="{FF2B5EF4-FFF2-40B4-BE49-F238E27FC236}">
                <a16:creationId xmlns:a16="http://schemas.microsoft.com/office/drawing/2014/main" id="{75A239BF-0E38-5731-F3B1-9FE339ABF7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a:t>Noklikšķiniet, lai rediģētu šablona apakšvirsraksta stilu</a:t>
            </a:r>
            <a:endParaRPr lang="en-GB"/>
          </a:p>
        </p:txBody>
      </p:sp>
      <p:sp>
        <p:nvSpPr>
          <p:cNvPr id="4" name="Datuma vietturis 3">
            <a:extLst>
              <a:ext uri="{FF2B5EF4-FFF2-40B4-BE49-F238E27FC236}">
                <a16:creationId xmlns:a16="http://schemas.microsoft.com/office/drawing/2014/main" id="{90A5C77E-615F-F145-F1E9-80B9254A9447}"/>
              </a:ext>
            </a:extLst>
          </p:cNvPr>
          <p:cNvSpPr>
            <a:spLocks noGrp="1"/>
          </p:cNvSpPr>
          <p:nvPr>
            <p:ph type="dt" sz="half" idx="10"/>
          </p:nvPr>
        </p:nvSpPr>
        <p:spPr/>
        <p:txBody>
          <a:bodyPr/>
          <a:lstStyle/>
          <a:p>
            <a:fld id="{1E8B597E-3CF9-4039-829B-8D55510F0C33}" type="datetimeFigureOut">
              <a:rPr lang="en-GB" smtClean="0"/>
              <a:t>01/04/2025</a:t>
            </a:fld>
            <a:endParaRPr lang="en-GB"/>
          </a:p>
        </p:txBody>
      </p:sp>
      <p:sp>
        <p:nvSpPr>
          <p:cNvPr id="5" name="Kājenes vietturis 4">
            <a:extLst>
              <a:ext uri="{FF2B5EF4-FFF2-40B4-BE49-F238E27FC236}">
                <a16:creationId xmlns:a16="http://schemas.microsoft.com/office/drawing/2014/main" id="{E25C93C9-672C-063D-23E7-C99795E61BB4}"/>
              </a:ext>
            </a:extLst>
          </p:cNvPr>
          <p:cNvSpPr>
            <a:spLocks noGrp="1"/>
          </p:cNvSpPr>
          <p:nvPr>
            <p:ph type="ftr" sz="quarter" idx="11"/>
          </p:nvPr>
        </p:nvSpPr>
        <p:spPr/>
        <p:txBody>
          <a:bodyPr/>
          <a:lstStyle/>
          <a:p>
            <a:endParaRPr lang="en-GB"/>
          </a:p>
        </p:txBody>
      </p:sp>
      <p:sp>
        <p:nvSpPr>
          <p:cNvPr id="6" name="Slaida numura vietturis 5">
            <a:extLst>
              <a:ext uri="{FF2B5EF4-FFF2-40B4-BE49-F238E27FC236}">
                <a16:creationId xmlns:a16="http://schemas.microsoft.com/office/drawing/2014/main" id="{E38B5E9C-B86E-971F-884F-2DD4DB0C9155}"/>
              </a:ext>
            </a:extLst>
          </p:cNvPr>
          <p:cNvSpPr>
            <a:spLocks noGrp="1"/>
          </p:cNvSpPr>
          <p:nvPr>
            <p:ph type="sldNum" sz="quarter" idx="12"/>
          </p:nvPr>
        </p:nvSpPr>
        <p:spPr/>
        <p:txBody>
          <a:bodyPr/>
          <a:lstStyle/>
          <a:p>
            <a:fld id="{D82C1219-D762-4541-A36B-C3576EA3FC64}" type="slidenum">
              <a:rPr lang="en-GB" smtClean="0"/>
              <a:t>‹#›</a:t>
            </a:fld>
            <a:endParaRPr lang="en-GB"/>
          </a:p>
        </p:txBody>
      </p:sp>
    </p:spTree>
    <p:extLst>
      <p:ext uri="{BB962C8B-B14F-4D97-AF65-F5344CB8AC3E}">
        <p14:creationId xmlns:p14="http://schemas.microsoft.com/office/powerpoint/2010/main" val="3739165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72F9AA53-E430-7C2E-0EFD-E4CADF6ADE63}"/>
              </a:ext>
            </a:extLst>
          </p:cNvPr>
          <p:cNvSpPr>
            <a:spLocks noGrp="1"/>
          </p:cNvSpPr>
          <p:nvPr>
            <p:ph type="title"/>
          </p:nvPr>
        </p:nvSpPr>
        <p:spPr/>
        <p:txBody>
          <a:bodyPr/>
          <a:lstStyle/>
          <a:p>
            <a:r>
              <a:rPr lang="lv-LV"/>
              <a:t>Rediģēt šablona virsraksta stilu</a:t>
            </a:r>
            <a:endParaRPr lang="en-GB"/>
          </a:p>
        </p:txBody>
      </p:sp>
      <p:sp>
        <p:nvSpPr>
          <p:cNvPr id="3" name="Vertikāls teksta vietturis 2">
            <a:extLst>
              <a:ext uri="{FF2B5EF4-FFF2-40B4-BE49-F238E27FC236}">
                <a16:creationId xmlns:a16="http://schemas.microsoft.com/office/drawing/2014/main" id="{1D992111-8886-B223-77B1-D00D4D76268E}"/>
              </a:ext>
            </a:extLst>
          </p:cNvPr>
          <p:cNvSpPr>
            <a:spLocks noGrp="1"/>
          </p:cNvSpPr>
          <p:nvPr>
            <p:ph type="body" orient="vert" idx="1"/>
          </p:nvPr>
        </p:nvSpPr>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GB"/>
          </a:p>
        </p:txBody>
      </p:sp>
      <p:sp>
        <p:nvSpPr>
          <p:cNvPr id="4" name="Datuma vietturis 3">
            <a:extLst>
              <a:ext uri="{FF2B5EF4-FFF2-40B4-BE49-F238E27FC236}">
                <a16:creationId xmlns:a16="http://schemas.microsoft.com/office/drawing/2014/main" id="{B815A138-BFD9-2493-9C9C-B736B6453875}"/>
              </a:ext>
            </a:extLst>
          </p:cNvPr>
          <p:cNvSpPr>
            <a:spLocks noGrp="1"/>
          </p:cNvSpPr>
          <p:nvPr>
            <p:ph type="dt" sz="half" idx="10"/>
          </p:nvPr>
        </p:nvSpPr>
        <p:spPr/>
        <p:txBody>
          <a:bodyPr/>
          <a:lstStyle/>
          <a:p>
            <a:fld id="{1E8B597E-3CF9-4039-829B-8D55510F0C33}" type="datetimeFigureOut">
              <a:rPr lang="en-GB" smtClean="0"/>
              <a:t>01/04/2025</a:t>
            </a:fld>
            <a:endParaRPr lang="en-GB"/>
          </a:p>
        </p:txBody>
      </p:sp>
      <p:sp>
        <p:nvSpPr>
          <p:cNvPr id="5" name="Kājenes vietturis 4">
            <a:extLst>
              <a:ext uri="{FF2B5EF4-FFF2-40B4-BE49-F238E27FC236}">
                <a16:creationId xmlns:a16="http://schemas.microsoft.com/office/drawing/2014/main" id="{3C06C8C9-C5BB-B041-640A-E290C2E6D05F}"/>
              </a:ext>
            </a:extLst>
          </p:cNvPr>
          <p:cNvSpPr>
            <a:spLocks noGrp="1"/>
          </p:cNvSpPr>
          <p:nvPr>
            <p:ph type="ftr" sz="quarter" idx="11"/>
          </p:nvPr>
        </p:nvSpPr>
        <p:spPr/>
        <p:txBody>
          <a:bodyPr/>
          <a:lstStyle/>
          <a:p>
            <a:endParaRPr lang="en-GB"/>
          </a:p>
        </p:txBody>
      </p:sp>
      <p:sp>
        <p:nvSpPr>
          <p:cNvPr id="6" name="Slaida numura vietturis 5">
            <a:extLst>
              <a:ext uri="{FF2B5EF4-FFF2-40B4-BE49-F238E27FC236}">
                <a16:creationId xmlns:a16="http://schemas.microsoft.com/office/drawing/2014/main" id="{F14693CC-F029-9E16-1058-C38BB90ADB54}"/>
              </a:ext>
            </a:extLst>
          </p:cNvPr>
          <p:cNvSpPr>
            <a:spLocks noGrp="1"/>
          </p:cNvSpPr>
          <p:nvPr>
            <p:ph type="sldNum" sz="quarter" idx="12"/>
          </p:nvPr>
        </p:nvSpPr>
        <p:spPr/>
        <p:txBody>
          <a:bodyPr/>
          <a:lstStyle/>
          <a:p>
            <a:fld id="{D82C1219-D762-4541-A36B-C3576EA3FC64}" type="slidenum">
              <a:rPr lang="en-GB" smtClean="0"/>
              <a:t>‹#›</a:t>
            </a:fld>
            <a:endParaRPr lang="en-GB"/>
          </a:p>
        </p:txBody>
      </p:sp>
    </p:spTree>
    <p:extLst>
      <p:ext uri="{BB962C8B-B14F-4D97-AF65-F5344CB8AC3E}">
        <p14:creationId xmlns:p14="http://schemas.microsoft.com/office/powerpoint/2010/main" val="125699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a:extLst>
              <a:ext uri="{FF2B5EF4-FFF2-40B4-BE49-F238E27FC236}">
                <a16:creationId xmlns:a16="http://schemas.microsoft.com/office/drawing/2014/main" id="{6663F9A3-BA3D-1A52-5DC7-C573F54D0CE6}"/>
              </a:ext>
            </a:extLst>
          </p:cNvPr>
          <p:cNvSpPr>
            <a:spLocks noGrp="1"/>
          </p:cNvSpPr>
          <p:nvPr>
            <p:ph type="title" orient="vert"/>
          </p:nvPr>
        </p:nvSpPr>
        <p:spPr>
          <a:xfrm>
            <a:off x="8724900" y="365125"/>
            <a:ext cx="2628900" cy="5811838"/>
          </a:xfrm>
        </p:spPr>
        <p:txBody>
          <a:bodyPr vert="eaVert"/>
          <a:lstStyle/>
          <a:p>
            <a:r>
              <a:rPr lang="lv-LV"/>
              <a:t>Rediģēt šablona virsraksta stilu</a:t>
            </a:r>
            <a:endParaRPr lang="en-GB"/>
          </a:p>
        </p:txBody>
      </p:sp>
      <p:sp>
        <p:nvSpPr>
          <p:cNvPr id="3" name="Vertikāls teksta vietturis 2">
            <a:extLst>
              <a:ext uri="{FF2B5EF4-FFF2-40B4-BE49-F238E27FC236}">
                <a16:creationId xmlns:a16="http://schemas.microsoft.com/office/drawing/2014/main" id="{884FF155-3B90-5B46-793F-652FE7926A4F}"/>
              </a:ext>
            </a:extLst>
          </p:cNvPr>
          <p:cNvSpPr>
            <a:spLocks noGrp="1"/>
          </p:cNvSpPr>
          <p:nvPr>
            <p:ph type="body" orient="vert" idx="1"/>
          </p:nvPr>
        </p:nvSpPr>
        <p:spPr>
          <a:xfrm>
            <a:off x="838200" y="365125"/>
            <a:ext cx="7734300" cy="5811838"/>
          </a:xfrm>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GB"/>
          </a:p>
        </p:txBody>
      </p:sp>
      <p:sp>
        <p:nvSpPr>
          <p:cNvPr id="4" name="Datuma vietturis 3">
            <a:extLst>
              <a:ext uri="{FF2B5EF4-FFF2-40B4-BE49-F238E27FC236}">
                <a16:creationId xmlns:a16="http://schemas.microsoft.com/office/drawing/2014/main" id="{A7C12037-8CD8-DF7F-71EB-8589C242FAD0}"/>
              </a:ext>
            </a:extLst>
          </p:cNvPr>
          <p:cNvSpPr>
            <a:spLocks noGrp="1"/>
          </p:cNvSpPr>
          <p:nvPr>
            <p:ph type="dt" sz="half" idx="10"/>
          </p:nvPr>
        </p:nvSpPr>
        <p:spPr/>
        <p:txBody>
          <a:bodyPr/>
          <a:lstStyle/>
          <a:p>
            <a:fld id="{1E8B597E-3CF9-4039-829B-8D55510F0C33}" type="datetimeFigureOut">
              <a:rPr lang="en-GB" smtClean="0"/>
              <a:t>01/04/2025</a:t>
            </a:fld>
            <a:endParaRPr lang="en-GB"/>
          </a:p>
        </p:txBody>
      </p:sp>
      <p:sp>
        <p:nvSpPr>
          <p:cNvPr id="5" name="Kājenes vietturis 4">
            <a:extLst>
              <a:ext uri="{FF2B5EF4-FFF2-40B4-BE49-F238E27FC236}">
                <a16:creationId xmlns:a16="http://schemas.microsoft.com/office/drawing/2014/main" id="{BB7D1847-3E76-8C34-C768-D9E971F84D83}"/>
              </a:ext>
            </a:extLst>
          </p:cNvPr>
          <p:cNvSpPr>
            <a:spLocks noGrp="1"/>
          </p:cNvSpPr>
          <p:nvPr>
            <p:ph type="ftr" sz="quarter" idx="11"/>
          </p:nvPr>
        </p:nvSpPr>
        <p:spPr/>
        <p:txBody>
          <a:bodyPr/>
          <a:lstStyle/>
          <a:p>
            <a:endParaRPr lang="en-GB"/>
          </a:p>
        </p:txBody>
      </p:sp>
      <p:sp>
        <p:nvSpPr>
          <p:cNvPr id="6" name="Slaida numura vietturis 5">
            <a:extLst>
              <a:ext uri="{FF2B5EF4-FFF2-40B4-BE49-F238E27FC236}">
                <a16:creationId xmlns:a16="http://schemas.microsoft.com/office/drawing/2014/main" id="{649121E4-E5A0-0FBC-663F-F923E76E9319}"/>
              </a:ext>
            </a:extLst>
          </p:cNvPr>
          <p:cNvSpPr>
            <a:spLocks noGrp="1"/>
          </p:cNvSpPr>
          <p:nvPr>
            <p:ph type="sldNum" sz="quarter" idx="12"/>
          </p:nvPr>
        </p:nvSpPr>
        <p:spPr/>
        <p:txBody>
          <a:bodyPr/>
          <a:lstStyle/>
          <a:p>
            <a:fld id="{D82C1219-D762-4541-A36B-C3576EA3FC64}" type="slidenum">
              <a:rPr lang="en-GB" smtClean="0"/>
              <a:t>‹#›</a:t>
            </a:fld>
            <a:endParaRPr lang="en-GB"/>
          </a:p>
        </p:txBody>
      </p:sp>
    </p:spTree>
    <p:extLst>
      <p:ext uri="{BB962C8B-B14F-4D97-AF65-F5344CB8AC3E}">
        <p14:creationId xmlns:p14="http://schemas.microsoft.com/office/powerpoint/2010/main" val="699456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3688536A-0338-9136-2B86-7D1FEE387DCC}"/>
              </a:ext>
            </a:extLst>
          </p:cNvPr>
          <p:cNvSpPr>
            <a:spLocks noGrp="1"/>
          </p:cNvSpPr>
          <p:nvPr>
            <p:ph type="title"/>
          </p:nvPr>
        </p:nvSpPr>
        <p:spPr/>
        <p:txBody>
          <a:bodyPr/>
          <a:lstStyle/>
          <a:p>
            <a:r>
              <a:rPr lang="lv-LV"/>
              <a:t>Rediģēt šablona virsraksta stilu</a:t>
            </a:r>
            <a:endParaRPr lang="en-GB"/>
          </a:p>
        </p:txBody>
      </p:sp>
      <p:sp>
        <p:nvSpPr>
          <p:cNvPr id="3" name="Satura vietturis 2">
            <a:extLst>
              <a:ext uri="{FF2B5EF4-FFF2-40B4-BE49-F238E27FC236}">
                <a16:creationId xmlns:a16="http://schemas.microsoft.com/office/drawing/2014/main" id="{D816C6EB-51A6-8A80-13D4-8416159FE505}"/>
              </a:ext>
            </a:extLst>
          </p:cNvPr>
          <p:cNvSpPr>
            <a:spLocks noGrp="1"/>
          </p:cNvSpPr>
          <p:nvPr>
            <p:ph idx="1"/>
          </p:nvPr>
        </p:nvSpPr>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GB"/>
          </a:p>
        </p:txBody>
      </p:sp>
      <p:sp>
        <p:nvSpPr>
          <p:cNvPr id="4" name="Datuma vietturis 3">
            <a:extLst>
              <a:ext uri="{FF2B5EF4-FFF2-40B4-BE49-F238E27FC236}">
                <a16:creationId xmlns:a16="http://schemas.microsoft.com/office/drawing/2014/main" id="{B026FEA5-0AAC-0A4E-57EA-85E0C9B84F01}"/>
              </a:ext>
            </a:extLst>
          </p:cNvPr>
          <p:cNvSpPr>
            <a:spLocks noGrp="1"/>
          </p:cNvSpPr>
          <p:nvPr>
            <p:ph type="dt" sz="half" idx="10"/>
          </p:nvPr>
        </p:nvSpPr>
        <p:spPr/>
        <p:txBody>
          <a:bodyPr/>
          <a:lstStyle/>
          <a:p>
            <a:fld id="{1E8B597E-3CF9-4039-829B-8D55510F0C33}" type="datetimeFigureOut">
              <a:rPr lang="en-GB" smtClean="0"/>
              <a:t>01/04/2025</a:t>
            </a:fld>
            <a:endParaRPr lang="en-GB"/>
          </a:p>
        </p:txBody>
      </p:sp>
      <p:sp>
        <p:nvSpPr>
          <p:cNvPr id="5" name="Kājenes vietturis 4">
            <a:extLst>
              <a:ext uri="{FF2B5EF4-FFF2-40B4-BE49-F238E27FC236}">
                <a16:creationId xmlns:a16="http://schemas.microsoft.com/office/drawing/2014/main" id="{BBEA0705-E81C-0266-5681-C7B9739F1A90}"/>
              </a:ext>
            </a:extLst>
          </p:cNvPr>
          <p:cNvSpPr>
            <a:spLocks noGrp="1"/>
          </p:cNvSpPr>
          <p:nvPr>
            <p:ph type="ftr" sz="quarter" idx="11"/>
          </p:nvPr>
        </p:nvSpPr>
        <p:spPr/>
        <p:txBody>
          <a:bodyPr/>
          <a:lstStyle/>
          <a:p>
            <a:endParaRPr lang="en-GB"/>
          </a:p>
        </p:txBody>
      </p:sp>
      <p:sp>
        <p:nvSpPr>
          <p:cNvPr id="6" name="Slaida numura vietturis 5">
            <a:extLst>
              <a:ext uri="{FF2B5EF4-FFF2-40B4-BE49-F238E27FC236}">
                <a16:creationId xmlns:a16="http://schemas.microsoft.com/office/drawing/2014/main" id="{35DCA652-7285-B374-E9ED-463527F30B0F}"/>
              </a:ext>
            </a:extLst>
          </p:cNvPr>
          <p:cNvSpPr>
            <a:spLocks noGrp="1"/>
          </p:cNvSpPr>
          <p:nvPr>
            <p:ph type="sldNum" sz="quarter" idx="12"/>
          </p:nvPr>
        </p:nvSpPr>
        <p:spPr/>
        <p:txBody>
          <a:bodyPr/>
          <a:lstStyle/>
          <a:p>
            <a:fld id="{D82C1219-D762-4541-A36B-C3576EA3FC64}" type="slidenum">
              <a:rPr lang="en-GB" smtClean="0"/>
              <a:t>‹#›</a:t>
            </a:fld>
            <a:endParaRPr lang="en-GB"/>
          </a:p>
        </p:txBody>
      </p:sp>
    </p:spTree>
    <p:extLst>
      <p:ext uri="{BB962C8B-B14F-4D97-AF65-F5344CB8AC3E}">
        <p14:creationId xmlns:p14="http://schemas.microsoft.com/office/powerpoint/2010/main" val="1266122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8E220D96-73BB-A2BB-5B5D-1C3BA8736B4C}"/>
              </a:ext>
            </a:extLst>
          </p:cNvPr>
          <p:cNvSpPr>
            <a:spLocks noGrp="1"/>
          </p:cNvSpPr>
          <p:nvPr>
            <p:ph type="title"/>
          </p:nvPr>
        </p:nvSpPr>
        <p:spPr>
          <a:xfrm>
            <a:off x="831850" y="1709738"/>
            <a:ext cx="10515600" cy="2852737"/>
          </a:xfrm>
        </p:spPr>
        <p:txBody>
          <a:bodyPr anchor="b"/>
          <a:lstStyle>
            <a:lvl1pPr>
              <a:defRPr sz="6000"/>
            </a:lvl1pPr>
          </a:lstStyle>
          <a:p>
            <a:r>
              <a:rPr lang="lv-LV"/>
              <a:t>Rediģēt šablona virsraksta stilu</a:t>
            </a:r>
            <a:endParaRPr lang="en-GB"/>
          </a:p>
        </p:txBody>
      </p:sp>
      <p:sp>
        <p:nvSpPr>
          <p:cNvPr id="3" name="Teksta vietturis 2">
            <a:extLst>
              <a:ext uri="{FF2B5EF4-FFF2-40B4-BE49-F238E27FC236}">
                <a16:creationId xmlns:a16="http://schemas.microsoft.com/office/drawing/2014/main" id="{81B66A8D-A9D1-07F7-B0D5-C1F7D0F28DD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lv-LV"/>
              <a:t>Noklikšķiniet, lai rediģētu šablona teksta stilus</a:t>
            </a:r>
          </a:p>
        </p:txBody>
      </p:sp>
      <p:sp>
        <p:nvSpPr>
          <p:cNvPr id="4" name="Datuma vietturis 3">
            <a:extLst>
              <a:ext uri="{FF2B5EF4-FFF2-40B4-BE49-F238E27FC236}">
                <a16:creationId xmlns:a16="http://schemas.microsoft.com/office/drawing/2014/main" id="{F67DB8F5-0783-93DC-AEF0-C57F9154B25C}"/>
              </a:ext>
            </a:extLst>
          </p:cNvPr>
          <p:cNvSpPr>
            <a:spLocks noGrp="1"/>
          </p:cNvSpPr>
          <p:nvPr>
            <p:ph type="dt" sz="half" idx="10"/>
          </p:nvPr>
        </p:nvSpPr>
        <p:spPr/>
        <p:txBody>
          <a:bodyPr/>
          <a:lstStyle/>
          <a:p>
            <a:fld id="{1E8B597E-3CF9-4039-829B-8D55510F0C33}" type="datetimeFigureOut">
              <a:rPr lang="en-GB" smtClean="0"/>
              <a:t>01/04/2025</a:t>
            </a:fld>
            <a:endParaRPr lang="en-GB"/>
          </a:p>
        </p:txBody>
      </p:sp>
      <p:sp>
        <p:nvSpPr>
          <p:cNvPr id="5" name="Kājenes vietturis 4">
            <a:extLst>
              <a:ext uri="{FF2B5EF4-FFF2-40B4-BE49-F238E27FC236}">
                <a16:creationId xmlns:a16="http://schemas.microsoft.com/office/drawing/2014/main" id="{39C323F6-D143-D3F8-F787-7ABC4972D3D8}"/>
              </a:ext>
            </a:extLst>
          </p:cNvPr>
          <p:cNvSpPr>
            <a:spLocks noGrp="1"/>
          </p:cNvSpPr>
          <p:nvPr>
            <p:ph type="ftr" sz="quarter" idx="11"/>
          </p:nvPr>
        </p:nvSpPr>
        <p:spPr/>
        <p:txBody>
          <a:bodyPr/>
          <a:lstStyle/>
          <a:p>
            <a:endParaRPr lang="en-GB"/>
          </a:p>
        </p:txBody>
      </p:sp>
      <p:sp>
        <p:nvSpPr>
          <p:cNvPr id="6" name="Slaida numura vietturis 5">
            <a:extLst>
              <a:ext uri="{FF2B5EF4-FFF2-40B4-BE49-F238E27FC236}">
                <a16:creationId xmlns:a16="http://schemas.microsoft.com/office/drawing/2014/main" id="{BA0F2417-488F-5F1E-4DCD-010157FFC453}"/>
              </a:ext>
            </a:extLst>
          </p:cNvPr>
          <p:cNvSpPr>
            <a:spLocks noGrp="1"/>
          </p:cNvSpPr>
          <p:nvPr>
            <p:ph type="sldNum" sz="quarter" idx="12"/>
          </p:nvPr>
        </p:nvSpPr>
        <p:spPr/>
        <p:txBody>
          <a:bodyPr/>
          <a:lstStyle/>
          <a:p>
            <a:fld id="{D82C1219-D762-4541-A36B-C3576EA3FC64}" type="slidenum">
              <a:rPr lang="en-GB" smtClean="0"/>
              <a:t>‹#›</a:t>
            </a:fld>
            <a:endParaRPr lang="en-GB"/>
          </a:p>
        </p:txBody>
      </p:sp>
    </p:spTree>
    <p:extLst>
      <p:ext uri="{BB962C8B-B14F-4D97-AF65-F5344CB8AC3E}">
        <p14:creationId xmlns:p14="http://schemas.microsoft.com/office/powerpoint/2010/main" val="3196939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a bloki">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DED0A49E-2245-0CF1-C6D1-B96D6DEF3BB7}"/>
              </a:ext>
            </a:extLst>
          </p:cNvPr>
          <p:cNvSpPr>
            <a:spLocks noGrp="1"/>
          </p:cNvSpPr>
          <p:nvPr>
            <p:ph type="title"/>
          </p:nvPr>
        </p:nvSpPr>
        <p:spPr/>
        <p:txBody>
          <a:bodyPr/>
          <a:lstStyle/>
          <a:p>
            <a:r>
              <a:rPr lang="lv-LV"/>
              <a:t>Rediģēt šablona virsraksta stilu</a:t>
            </a:r>
            <a:endParaRPr lang="en-GB"/>
          </a:p>
        </p:txBody>
      </p:sp>
      <p:sp>
        <p:nvSpPr>
          <p:cNvPr id="3" name="Satura vietturis 2">
            <a:extLst>
              <a:ext uri="{FF2B5EF4-FFF2-40B4-BE49-F238E27FC236}">
                <a16:creationId xmlns:a16="http://schemas.microsoft.com/office/drawing/2014/main" id="{FD88426F-6D6D-3370-E7D5-8FFB56AE8667}"/>
              </a:ext>
            </a:extLst>
          </p:cNvPr>
          <p:cNvSpPr>
            <a:spLocks noGrp="1"/>
          </p:cNvSpPr>
          <p:nvPr>
            <p:ph sz="half" idx="1"/>
          </p:nvPr>
        </p:nvSpPr>
        <p:spPr>
          <a:xfrm>
            <a:off x="838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GB"/>
          </a:p>
        </p:txBody>
      </p:sp>
      <p:sp>
        <p:nvSpPr>
          <p:cNvPr id="4" name="Satura vietturis 3">
            <a:extLst>
              <a:ext uri="{FF2B5EF4-FFF2-40B4-BE49-F238E27FC236}">
                <a16:creationId xmlns:a16="http://schemas.microsoft.com/office/drawing/2014/main" id="{D06B916E-7D75-0088-1326-A8A253FCE7B4}"/>
              </a:ext>
            </a:extLst>
          </p:cNvPr>
          <p:cNvSpPr>
            <a:spLocks noGrp="1"/>
          </p:cNvSpPr>
          <p:nvPr>
            <p:ph sz="half" idx="2"/>
          </p:nvPr>
        </p:nvSpPr>
        <p:spPr>
          <a:xfrm>
            <a:off x="6172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GB"/>
          </a:p>
        </p:txBody>
      </p:sp>
      <p:sp>
        <p:nvSpPr>
          <p:cNvPr id="5" name="Datuma vietturis 4">
            <a:extLst>
              <a:ext uri="{FF2B5EF4-FFF2-40B4-BE49-F238E27FC236}">
                <a16:creationId xmlns:a16="http://schemas.microsoft.com/office/drawing/2014/main" id="{35233C7B-A644-EA08-E48A-4C5E1DE2C64B}"/>
              </a:ext>
            </a:extLst>
          </p:cNvPr>
          <p:cNvSpPr>
            <a:spLocks noGrp="1"/>
          </p:cNvSpPr>
          <p:nvPr>
            <p:ph type="dt" sz="half" idx="10"/>
          </p:nvPr>
        </p:nvSpPr>
        <p:spPr/>
        <p:txBody>
          <a:bodyPr/>
          <a:lstStyle/>
          <a:p>
            <a:fld id="{1E8B597E-3CF9-4039-829B-8D55510F0C33}" type="datetimeFigureOut">
              <a:rPr lang="en-GB" smtClean="0"/>
              <a:t>01/04/2025</a:t>
            </a:fld>
            <a:endParaRPr lang="en-GB"/>
          </a:p>
        </p:txBody>
      </p:sp>
      <p:sp>
        <p:nvSpPr>
          <p:cNvPr id="6" name="Kājenes vietturis 5">
            <a:extLst>
              <a:ext uri="{FF2B5EF4-FFF2-40B4-BE49-F238E27FC236}">
                <a16:creationId xmlns:a16="http://schemas.microsoft.com/office/drawing/2014/main" id="{C07EC007-CABB-5618-8D37-CB126C8F3DE9}"/>
              </a:ext>
            </a:extLst>
          </p:cNvPr>
          <p:cNvSpPr>
            <a:spLocks noGrp="1"/>
          </p:cNvSpPr>
          <p:nvPr>
            <p:ph type="ftr" sz="quarter" idx="11"/>
          </p:nvPr>
        </p:nvSpPr>
        <p:spPr/>
        <p:txBody>
          <a:bodyPr/>
          <a:lstStyle/>
          <a:p>
            <a:endParaRPr lang="en-GB"/>
          </a:p>
        </p:txBody>
      </p:sp>
      <p:sp>
        <p:nvSpPr>
          <p:cNvPr id="7" name="Slaida numura vietturis 6">
            <a:extLst>
              <a:ext uri="{FF2B5EF4-FFF2-40B4-BE49-F238E27FC236}">
                <a16:creationId xmlns:a16="http://schemas.microsoft.com/office/drawing/2014/main" id="{CDD73290-6CC0-53BB-44F4-DACB0392FD70}"/>
              </a:ext>
            </a:extLst>
          </p:cNvPr>
          <p:cNvSpPr>
            <a:spLocks noGrp="1"/>
          </p:cNvSpPr>
          <p:nvPr>
            <p:ph type="sldNum" sz="quarter" idx="12"/>
          </p:nvPr>
        </p:nvSpPr>
        <p:spPr/>
        <p:txBody>
          <a:bodyPr/>
          <a:lstStyle/>
          <a:p>
            <a:fld id="{D82C1219-D762-4541-A36B-C3576EA3FC64}" type="slidenum">
              <a:rPr lang="en-GB" smtClean="0"/>
              <a:t>‹#›</a:t>
            </a:fld>
            <a:endParaRPr lang="en-GB"/>
          </a:p>
        </p:txBody>
      </p:sp>
    </p:spTree>
    <p:extLst>
      <p:ext uri="{BB962C8B-B14F-4D97-AF65-F5344CB8AC3E}">
        <p14:creationId xmlns:p14="http://schemas.microsoft.com/office/powerpoint/2010/main" val="3707990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B90EBEE-3EA2-C992-6898-49A1C315FAA2}"/>
              </a:ext>
            </a:extLst>
          </p:cNvPr>
          <p:cNvSpPr>
            <a:spLocks noGrp="1"/>
          </p:cNvSpPr>
          <p:nvPr>
            <p:ph type="title"/>
          </p:nvPr>
        </p:nvSpPr>
        <p:spPr>
          <a:xfrm>
            <a:off x="839788" y="365125"/>
            <a:ext cx="10515600" cy="1325563"/>
          </a:xfrm>
        </p:spPr>
        <p:txBody>
          <a:bodyPr/>
          <a:lstStyle/>
          <a:p>
            <a:r>
              <a:rPr lang="lv-LV"/>
              <a:t>Rediģēt šablona virsraksta stilu</a:t>
            </a:r>
            <a:endParaRPr lang="en-GB"/>
          </a:p>
        </p:txBody>
      </p:sp>
      <p:sp>
        <p:nvSpPr>
          <p:cNvPr id="3" name="Teksta vietturis 2">
            <a:extLst>
              <a:ext uri="{FF2B5EF4-FFF2-40B4-BE49-F238E27FC236}">
                <a16:creationId xmlns:a16="http://schemas.microsoft.com/office/drawing/2014/main" id="{EB434A95-93F5-47E1-66C1-5BC36E7AD03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4" name="Satura vietturis 3">
            <a:extLst>
              <a:ext uri="{FF2B5EF4-FFF2-40B4-BE49-F238E27FC236}">
                <a16:creationId xmlns:a16="http://schemas.microsoft.com/office/drawing/2014/main" id="{1DD1A933-6E45-5DE9-47B8-DBF070DB9728}"/>
              </a:ext>
            </a:extLst>
          </p:cNvPr>
          <p:cNvSpPr>
            <a:spLocks noGrp="1"/>
          </p:cNvSpPr>
          <p:nvPr>
            <p:ph sz="half" idx="2"/>
          </p:nvPr>
        </p:nvSpPr>
        <p:spPr>
          <a:xfrm>
            <a:off x="839788" y="2505075"/>
            <a:ext cx="5157787" cy="368458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GB"/>
          </a:p>
        </p:txBody>
      </p:sp>
      <p:sp>
        <p:nvSpPr>
          <p:cNvPr id="5" name="Teksta vietturis 4">
            <a:extLst>
              <a:ext uri="{FF2B5EF4-FFF2-40B4-BE49-F238E27FC236}">
                <a16:creationId xmlns:a16="http://schemas.microsoft.com/office/drawing/2014/main" id="{8F866A7A-72DE-B793-2251-C09F7C9537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6" name="Satura vietturis 5">
            <a:extLst>
              <a:ext uri="{FF2B5EF4-FFF2-40B4-BE49-F238E27FC236}">
                <a16:creationId xmlns:a16="http://schemas.microsoft.com/office/drawing/2014/main" id="{FC4E1A1D-2F58-646B-2F25-34607920081A}"/>
              </a:ext>
            </a:extLst>
          </p:cNvPr>
          <p:cNvSpPr>
            <a:spLocks noGrp="1"/>
          </p:cNvSpPr>
          <p:nvPr>
            <p:ph sz="quarter" idx="4"/>
          </p:nvPr>
        </p:nvSpPr>
        <p:spPr>
          <a:xfrm>
            <a:off x="6172200" y="2505075"/>
            <a:ext cx="5183188" cy="368458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GB"/>
          </a:p>
        </p:txBody>
      </p:sp>
      <p:sp>
        <p:nvSpPr>
          <p:cNvPr id="7" name="Datuma vietturis 6">
            <a:extLst>
              <a:ext uri="{FF2B5EF4-FFF2-40B4-BE49-F238E27FC236}">
                <a16:creationId xmlns:a16="http://schemas.microsoft.com/office/drawing/2014/main" id="{C933D2BE-48F9-246B-CAD2-6850A69C9612}"/>
              </a:ext>
            </a:extLst>
          </p:cNvPr>
          <p:cNvSpPr>
            <a:spLocks noGrp="1"/>
          </p:cNvSpPr>
          <p:nvPr>
            <p:ph type="dt" sz="half" idx="10"/>
          </p:nvPr>
        </p:nvSpPr>
        <p:spPr/>
        <p:txBody>
          <a:bodyPr/>
          <a:lstStyle/>
          <a:p>
            <a:fld id="{1E8B597E-3CF9-4039-829B-8D55510F0C33}" type="datetimeFigureOut">
              <a:rPr lang="en-GB" smtClean="0"/>
              <a:t>01/04/2025</a:t>
            </a:fld>
            <a:endParaRPr lang="en-GB"/>
          </a:p>
        </p:txBody>
      </p:sp>
      <p:sp>
        <p:nvSpPr>
          <p:cNvPr id="8" name="Kājenes vietturis 7">
            <a:extLst>
              <a:ext uri="{FF2B5EF4-FFF2-40B4-BE49-F238E27FC236}">
                <a16:creationId xmlns:a16="http://schemas.microsoft.com/office/drawing/2014/main" id="{69DA586E-4702-7229-2551-35560BEB6E3B}"/>
              </a:ext>
            </a:extLst>
          </p:cNvPr>
          <p:cNvSpPr>
            <a:spLocks noGrp="1"/>
          </p:cNvSpPr>
          <p:nvPr>
            <p:ph type="ftr" sz="quarter" idx="11"/>
          </p:nvPr>
        </p:nvSpPr>
        <p:spPr/>
        <p:txBody>
          <a:bodyPr/>
          <a:lstStyle/>
          <a:p>
            <a:endParaRPr lang="en-GB"/>
          </a:p>
        </p:txBody>
      </p:sp>
      <p:sp>
        <p:nvSpPr>
          <p:cNvPr id="9" name="Slaida numura vietturis 8">
            <a:extLst>
              <a:ext uri="{FF2B5EF4-FFF2-40B4-BE49-F238E27FC236}">
                <a16:creationId xmlns:a16="http://schemas.microsoft.com/office/drawing/2014/main" id="{4D436AAE-BEF3-B068-B8F0-8B94FBF8DE7F}"/>
              </a:ext>
            </a:extLst>
          </p:cNvPr>
          <p:cNvSpPr>
            <a:spLocks noGrp="1"/>
          </p:cNvSpPr>
          <p:nvPr>
            <p:ph type="sldNum" sz="quarter" idx="12"/>
          </p:nvPr>
        </p:nvSpPr>
        <p:spPr/>
        <p:txBody>
          <a:bodyPr/>
          <a:lstStyle/>
          <a:p>
            <a:fld id="{D82C1219-D762-4541-A36B-C3576EA3FC64}" type="slidenum">
              <a:rPr lang="en-GB" smtClean="0"/>
              <a:t>‹#›</a:t>
            </a:fld>
            <a:endParaRPr lang="en-GB"/>
          </a:p>
        </p:txBody>
      </p:sp>
    </p:spTree>
    <p:extLst>
      <p:ext uri="{BB962C8B-B14F-4D97-AF65-F5344CB8AC3E}">
        <p14:creationId xmlns:p14="http://schemas.microsoft.com/office/powerpoint/2010/main" val="758184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9D7791DB-4757-5C0D-3ED1-E2EDEBF0BDD1}"/>
              </a:ext>
            </a:extLst>
          </p:cNvPr>
          <p:cNvSpPr>
            <a:spLocks noGrp="1"/>
          </p:cNvSpPr>
          <p:nvPr>
            <p:ph type="title"/>
          </p:nvPr>
        </p:nvSpPr>
        <p:spPr/>
        <p:txBody>
          <a:bodyPr/>
          <a:lstStyle/>
          <a:p>
            <a:r>
              <a:rPr lang="lv-LV"/>
              <a:t>Rediģēt šablona virsraksta stilu</a:t>
            </a:r>
            <a:endParaRPr lang="en-GB"/>
          </a:p>
        </p:txBody>
      </p:sp>
      <p:sp>
        <p:nvSpPr>
          <p:cNvPr id="3" name="Datuma vietturis 2">
            <a:extLst>
              <a:ext uri="{FF2B5EF4-FFF2-40B4-BE49-F238E27FC236}">
                <a16:creationId xmlns:a16="http://schemas.microsoft.com/office/drawing/2014/main" id="{D7DD5828-8D57-D321-9736-879FD6E7540B}"/>
              </a:ext>
            </a:extLst>
          </p:cNvPr>
          <p:cNvSpPr>
            <a:spLocks noGrp="1"/>
          </p:cNvSpPr>
          <p:nvPr>
            <p:ph type="dt" sz="half" idx="10"/>
          </p:nvPr>
        </p:nvSpPr>
        <p:spPr/>
        <p:txBody>
          <a:bodyPr/>
          <a:lstStyle/>
          <a:p>
            <a:fld id="{1E8B597E-3CF9-4039-829B-8D55510F0C33}" type="datetimeFigureOut">
              <a:rPr lang="en-GB" smtClean="0"/>
              <a:t>01/04/2025</a:t>
            </a:fld>
            <a:endParaRPr lang="en-GB"/>
          </a:p>
        </p:txBody>
      </p:sp>
      <p:sp>
        <p:nvSpPr>
          <p:cNvPr id="4" name="Kājenes vietturis 3">
            <a:extLst>
              <a:ext uri="{FF2B5EF4-FFF2-40B4-BE49-F238E27FC236}">
                <a16:creationId xmlns:a16="http://schemas.microsoft.com/office/drawing/2014/main" id="{7454BE8B-2FB9-5720-D8BE-4C85B40B5930}"/>
              </a:ext>
            </a:extLst>
          </p:cNvPr>
          <p:cNvSpPr>
            <a:spLocks noGrp="1"/>
          </p:cNvSpPr>
          <p:nvPr>
            <p:ph type="ftr" sz="quarter" idx="11"/>
          </p:nvPr>
        </p:nvSpPr>
        <p:spPr/>
        <p:txBody>
          <a:bodyPr/>
          <a:lstStyle/>
          <a:p>
            <a:endParaRPr lang="en-GB"/>
          </a:p>
        </p:txBody>
      </p:sp>
      <p:sp>
        <p:nvSpPr>
          <p:cNvPr id="5" name="Slaida numura vietturis 4">
            <a:extLst>
              <a:ext uri="{FF2B5EF4-FFF2-40B4-BE49-F238E27FC236}">
                <a16:creationId xmlns:a16="http://schemas.microsoft.com/office/drawing/2014/main" id="{838EA5B1-7B37-243B-ED0E-E860AE5A2449}"/>
              </a:ext>
            </a:extLst>
          </p:cNvPr>
          <p:cNvSpPr>
            <a:spLocks noGrp="1"/>
          </p:cNvSpPr>
          <p:nvPr>
            <p:ph type="sldNum" sz="quarter" idx="12"/>
          </p:nvPr>
        </p:nvSpPr>
        <p:spPr/>
        <p:txBody>
          <a:bodyPr/>
          <a:lstStyle/>
          <a:p>
            <a:fld id="{D82C1219-D762-4541-A36B-C3576EA3FC64}" type="slidenum">
              <a:rPr lang="en-GB" smtClean="0"/>
              <a:t>‹#›</a:t>
            </a:fld>
            <a:endParaRPr lang="en-GB"/>
          </a:p>
        </p:txBody>
      </p:sp>
    </p:spTree>
    <p:extLst>
      <p:ext uri="{BB962C8B-B14F-4D97-AF65-F5344CB8AC3E}">
        <p14:creationId xmlns:p14="http://schemas.microsoft.com/office/powerpoint/2010/main" val="729660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1">
            <a:extLst>
              <a:ext uri="{FF2B5EF4-FFF2-40B4-BE49-F238E27FC236}">
                <a16:creationId xmlns:a16="http://schemas.microsoft.com/office/drawing/2014/main" id="{4F44397C-7E4D-3EEE-72D3-F6F216E65080}"/>
              </a:ext>
            </a:extLst>
          </p:cNvPr>
          <p:cNvSpPr>
            <a:spLocks noGrp="1"/>
          </p:cNvSpPr>
          <p:nvPr>
            <p:ph type="dt" sz="half" idx="10"/>
          </p:nvPr>
        </p:nvSpPr>
        <p:spPr/>
        <p:txBody>
          <a:bodyPr/>
          <a:lstStyle/>
          <a:p>
            <a:fld id="{1E8B597E-3CF9-4039-829B-8D55510F0C33}" type="datetimeFigureOut">
              <a:rPr lang="en-GB" smtClean="0"/>
              <a:t>01/04/2025</a:t>
            </a:fld>
            <a:endParaRPr lang="en-GB"/>
          </a:p>
        </p:txBody>
      </p:sp>
      <p:sp>
        <p:nvSpPr>
          <p:cNvPr id="3" name="Kājenes vietturis 2">
            <a:extLst>
              <a:ext uri="{FF2B5EF4-FFF2-40B4-BE49-F238E27FC236}">
                <a16:creationId xmlns:a16="http://schemas.microsoft.com/office/drawing/2014/main" id="{63CDB2F8-EC49-A27E-CF07-0AD7C342C275}"/>
              </a:ext>
            </a:extLst>
          </p:cNvPr>
          <p:cNvSpPr>
            <a:spLocks noGrp="1"/>
          </p:cNvSpPr>
          <p:nvPr>
            <p:ph type="ftr" sz="quarter" idx="11"/>
          </p:nvPr>
        </p:nvSpPr>
        <p:spPr/>
        <p:txBody>
          <a:bodyPr/>
          <a:lstStyle/>
          <a:p>
            <a:endParaRPr lang="en-GB"/>
          </a:p>
        </p:txBody>
      </p:sp>
      <p:sp>
        <p:nvSpPr>
          <p:cNvPr id="4" name="Slaida numura vietturis 3">
            <a:extLst>
              <a:ext uri="{FF2B5EF4-FFF2-40B4-BE49-F238E27FC236}">
                <a16:creationId xmlns:a16="http://schemas.microsoft.com/office/drawing/2014/main" id="{303BA0AE-C3AA-0E71-3CD9-6F0B38E434E9}"/>
              </a:ext>
            </a:extLst>
          </p:cNvPr>
          <p:cNvSpPr>
            <a:spLocks noGrp="1"/>
          </p:cNvSpPr>
          <p:nvPr>
            <p:ph type="sldNum" sz="quarter" idx="12"/>
          </p:nvPr>
        </p:nvSpPr>
        <p:spPr/>
        <p:txBody>
          <a:bodyPr/>
          <a:lstStyle/>
          <a:p>
            <a:fld id="{D82C1219-D762-4541-A36B-C3576EA3FC64}" type="slidenum">
              <a:rPr lang="en-GB" smtClean="0"/>
              <a:t>‹#›</a:t>
            </a:fld>
            <a:endParaRPr lang="en-GB"/>
          </a:p>
        </p:txBody>
      </p:sp>
    </p:spTree>
    <p:extLst>
      <p:ext uri="{BB962C8B-B14F-4D97-AF65-F5344CB8AC3E}">
        <p14:creationId xmlns:p14="http://schemas.microsoft.com/office/powerpoint/2010/main" val="639673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B9466078-12A7-A12F-A33A-33F80D209975}"/>
              </a:ext>
            </a:extLst>
          </p:cNvPr>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endParaRPr lang="en-GB"/>
          </a:p>
        </p:txBody>
      </p:sp>
      <p:sp>
        <p:nvSpPr>
          <p:cNvPr id="3" name="Satura vietturis 2">
            <a:extLst>
              <a:ext uri="{FF2B5EF4-FFF2-40B4-BE49-F238E27FC236}">
                <a16:creationId xmlns:a16="http://schemas.microsoft.com/office/drawing/2014/main" id="{E7B52845-3CC2-2173-5614-5EA7AAB0D87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GB"/>
          </a:p>
        </p:txBody>
      </p:sp>
      <p:sp>
        <p:nvSpPr>
          <p:cNvPr id="4" name="Teksta vietturis 3">
            <a:extLst>
              <a:ext uri="{FF2B5EF4-FFF2-40B4-BE49-F238E27FC236}">
                <a16:creationId xmlns:a16="http://schemas.microsoft.com/office/drawing/2014/main" id="{A1D23CC8-F6C3-E6CD-A316-5F0BFDF07A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uma vietturis 4">
            <a:extLst>
              <a:ext uri="{FF2B5EF4-FFF2-40B4-BE49-F238E27FC236}">
                <a16:creationId xmlns:a16="http://schemas.microsoft.com/office/drawing/2014/main" id="{B22BDD32-F63B-0E98-9852-E8F265C471E2}"/>
              </a:ext>
            </a:extLst>
          </p:cNvPr>
          <p:cNvSpPr>
            <a:spLocks noGrp="1"/>
          </p:cNvSpPr>
          <p:nvPr>
            <p:ph type="dt" sz="half" idx="10"/>
          </p:nvPr>
        </p:nvSpPr>
        <p:spPr/>
        <p:txBody>
          <a:bodyPr/>
          <a:lstStyle/>
          <a:p>
            <a:fld id="{1E8B597E-3CF9-4039-829B-8D55510F0C33}" type="datetimeFigureOut">
              <a:rPr lang="en-GB" smtClean="0"/>
              <a:t>01/04/2025</a:t>
            </a:fld>
            <a:endParaRPr lang="en-GB"/>
          </a:p>
        </p:txBody>
      </p:sp>
      <p:sp>
        <p:nvSpPr>
          <p:cNvPr id="6" name="Kājenes vietturis 5">
            <a:extLst>
              <a:ext uri="{FF2B5EF4-FFF2-40B4-BE49-F238E27FC236}">
                <a16:creationId xmlns:a16="http://schemas.microsoft.com/office/drawing/2014/main" id="{13C5A86A-F0D9-3A6B-7DF7-C3DD630E4F48}"/>
              </a:ext>
            </a:extLst>
          </p:cNvPr>
          <p:cNvSpPr>
            <a:spLocks noGrp="1"/>
          </p:cNvSpPr>
          <p:nvPr>
            <p:ph type="ftr" sz="quarter" idx="11"/>
          </p:nvPr>
        </p:nvSpPr>
        <p:spPr/>
        <p:txBody>
          <a:bodyPr/>
          <a:lstStyle/>
          <a:p>
            <a:endParaRPr lang="en-GB"/>
          </a:p>
        </p:txBody>
      </p:sp>
      <p:sp>
        <p:nvSpPr>
          <p:cNvPr id="7" name="Slaida numura vietturis 6">
            <a:extLst>
              <a:ext uri="{FF2B5EF4-FFF2-40B4-BE49-F238E27FC236}">
                <a16:creationId xmlns:a16="http://schemas.microsoft.com/office/drawing/2014/main" id="{9230A44C-2510-9CCC-227F-1C48D43D753B}"/>
              </a:ext>
            </a:extLst>
          </p:cNvPr>
          <p:cNvSpPr>
            <a:spLocks noGrp="1"/>
          </p:cNvSpPr>
          <p:nvPr>
            <p:ph type="sldNum" sz="quarter" idx="12"/>
          </p:nvPr>
        </p:nvSpPr>
        <p:spPr/>
        <p:txBody>
          <a:bodyPr/>
          <a:lstStyle/>
          <a:p>
            <a:fld id="{D82C1219-D762-4541-A36B-C3576EA3FC64}" type="slidenum">
              <a:rPr lang="en-GB" smtClean="0"/>
              <a:t>‹#›</a:t>
            </a:fld>
            <a:endParaRPr lang="en-GB"/>
          </a:p>
        </p:txBody>
      </p:sp>
    </p:spTree>
    <p:extLst>
      <p:ext uri="{BB962C8B-B14F-4D97-AF65-F5344CB8AC3E}">
        <p14:creationId xmlns:p14="http://schemas.microsoft.com/office/powerpoint/2010/main" val="764761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876EAEC8-C99E-0C93-D0B6-D36ED079B062}"/>
              </a:ext>
            </a:extLst>
          </p:cNvPr>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endParaRPr lang="en-GB"/>
          </a:p>
        </p:txBody>
      </p:sp>
      <p:sp>
        <p:nvSpPr>
          <p:cNvPr id="3" name="Attēla vietturis 2">
            <a:extLst>
              <a:ext uri="{FF2B5EF4-FFF2-40B4-BE49-F238E27FC236}">
                <a16:creationId xmlns:a16="http://schemas.microsoft.com/office/drawing/2014/main" id="{004FE48B-9FF5-C8B4-E0DF-3367EB8299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ksta vietturis 3">
            <a:extLst>
              <a:ext uri="{FF2B5EF4-FFF2-40B4-BE49-F238E27FC236}">
                <a16:creationId xmlns:a16="http://schemas.microsoft.com/office/drawing/2014/main" id="{D46EBD75-831C-737B-A4AF-F8867F57F9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uma vietturis 4">
            <a:extLst>
              <a:ext uri="{FF2B5EF4-FFF2-40B4-BE49-F238E27FC236}">
                <a16:creationId xmlns:a16="http://schemas.microsoft.com/office/drawing/2014/main" id="{426A81D9-A0E1-6B8F-EEA3-58CAE188BF37}"/>
              </a:ext>
            </a:extLst>
          </p:cNvPr>
          <p:cNvSpPr>
            <a:spLocks noGrp="1"/>
          </p:cNvSpPr>
          <p:nvPr>
            <p:ph type="dt" sz="half" idx="10"/>
          </p:nvPr>
        </p:nvSpPr>
        <p:spPr/>
        <p:txBody>
          <a:bodyPr/>
          <a:lstStyle/>
          <a:p>
            <a:fld id="{1E8B597E-3CF9-4039-829B-8D55510F0C33}" type="datetimeFigureOut">
              <a:rPr lang="en-GB" smtClean="0"/>
              <a:t>01/04/2025</a:t>
            </a:fld>
            <a:endParaRPr lang="en-GB"/>
          </a:p>
        </p:txBody>
      </p:sp>
      <p:sp>
        <p:nvSpPr>
          <p:cNvPr id="6" name="Kājenes vietturis 5">
            <a:extLst>
              <a:ext uri="{FF2B5EF4-FFF2-40B4-BE49-F238E27FC236}">
                <a16:creationId xmlns:a16="http://schemas.microsoft.com/office/drawing/2014/main" id="{7B121FF6-63AE-1AD1-7D72-DE4D73A8D5E2}"/>
              </a:ext>
            </a:extLst>
          </p:cNvPr>
          <p:cNvSpPr>
            <a:spLocks noGrp="1"/>
          </p:cNvSpPr>
          <p:nvPr>
            <p:ph type="ftr" sz="quarter" idx="11"/>
          </p:nvPr>
        </p:nvSpPr>
        <p:spPr/>
        <p:txBody>
          <a:bodyPr/>
          <a:lstStyle/>
          <a:p>
            <a:endParaRPr lang="en-GB"/>
          </a:p>
        </p:txBody>
      </p:sp>
      <p:sp>
        <p:nvSpPr>
          <p:cNvPr id="7" name="Slaida numura vietturis 6">
            <a:extLst>
              <a:ext uri="{FF2B5EF4-FFF2-40B4-BE49-F238E27FC236}">
                <a16:creationId xmlns:a16="http://schemas.microsoft.com/office/drawing/2014/main" id="{1C19FBF4-C708-A40F-8DBD-ADEFD432C8AA}"/>
              </a:ext>
            </a:extLst>
          </p:cNvPr>
          <p:cNvSpPr>
            <a:spLocks noGrp="1"/>
          </p:cNvSpPr>
          <p:nvPr>
            <p:ph type="sldNum" sz="quarter" idx="12"/>
          </p:nvPr>
        </p:nvSpPr>
        <p:spPr/>
        <p:txBody>
          <a:bodyPr/>
          <a:lstStyle/>
          <a:p>
            <a:fld id="{D82C1219-D762-4541-A36B-C3576EA3FC64}" type="slidenum">
              <a:rPr lang="en-GB" smtClean="0"/>
              <a:t>‹#›</a:t>
            </a:fld>
            <a:endParaRPr lang="en-GB"/>
          </a:p>
        </p:txBody>
      </p:sp>
    </p:spTree>
    <p:extLst>
      <p:ext uri="{BB962C8B-B14F-4D97-AF65-F5344CB8AC3E}">
        <p14:creationId xmlns:p14="http://schemas.microsoft.com/office/powerpoint/2010/main" val="1627390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Virsraksta vietturis 1">
            <a:extLst>
              <a:ext uri="{FF2B5EF4-FFF2-40B4-BE49-F238E27FC236}">
                <a16:creationId xmlns:a16="http://schemas.microsoft.com/office/drawing/2014/main" id="{716E4648-1444-1F7B-97F4-F51EBA8BE2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v-LV"/>
              <a:t>Rediģēt šablona virsraksta stilu</a:t>
            </a:r>
            <a:endParaRPr lang="en-GB"/>
          </a:p>
        </p:txBody>
      </p:sp>
      <p:sp>
        <p:nvSpPr>
          <p:cNvPr id="3" name="Teksta vietturis 2">
            <a:extLst>
              <a:ext uri="{FF2B5EF4-FFF2-40B4-BE49-F238E27FC236}">
                <a16:creationId xmlns:a16="http://schemas.microsoft.com/office/drawing/2014/main" id="{EA66288D-22B0-05E1-BAE1-E97AD8B995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GB"/>
          </a:p>
        </p:txBody>
      </p:sp>
      <p:sp>
        <p:nvSpPr>
          <p:cNvPr id="4" name="Datuma vietturis 3">
            <a:extLst>
              <a:ext uri="{FF2B5EF4-FFF2-40B4-BE49-F238E27FC236}">
                <a16:creationId xmlns:a16="http://schemas.microsoft.com/office/drawing/2014/main" id="{3B282A58-FA5B-456B-3933-B059F6AA5F9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E8B597E-3CF9-4039-829B-8D55510F0C33}" type="datetimeFigureOut">
              <a:rPr lang="en-GB" smtClean="0"/>
              <a:t>01/04/2025</a:t>
            </a:fld>
            <a:endParaRPr lang="en-GB"/>
          </a:p>
        </p:txBody>
      </p:sp>
      <p:sp>
        <p:nvSpPr>
          <p:cNvPr id="5" name="Kājenes vietturis 4">
            <a:extLst>
              <a:ext uri="{FF2B5EF4-FFF2-40B4-BE49-F238E27FC236}">
                <a16:creationId xmlns:a16="http://schemas.microsoft.com/office/drawing/2014/main" id="{F7C4A873-7F0D-8942-E20D-C5A957BC90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aida numura vietturis 5">
            <a:extLst>
              <a:ext uri="{FF2B5EF4-FFF2-40B4-BE49-F238E27FC236}">
                <a16:creationId xmlns:a16="http://schemas.microsoft.com/office/drawing/2014/main" id="{DB55DE83-93A9-49C3-D44A-DD76BE98AD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82C1219-D762-4541-A36B-C3576EA3FC64}" type="slidenum">
              <a:rPr lang="en-GB" smtClean="0"/>
              <a:t>‹#›</a:t>
            </a:fld>
            <a:endParaRPr lang="en-GB"/>
          </a:p>
        </p:txBody>
      </p:sp>
    </p:spTree>
    <p:extLst>
      <p:ext uri="{BB962C8B-B14F-4D97-AF65-F5344CB8AC3E}">
        <p14:creationId xmlns:p14="http://schemas.microsoft.com/office/powerpoint/2010/main" val="41690096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5A81C682-E898-B4FF-180E-92F79A8D37E5}"/>
              </a:ext>
            </a:extLst>
          </p:cNvPr>
          <p:cNvSpPr>
            <a:spLocks noGrp="1"/>
          </p:cNvSpPr>
          <p:nvPr>
            <p:ph type="ctrTitle"/>
          </p:nvPr>
        </p:nvSpPr>
        <p:spPr/>
        <p:txBody>
          <a:bodyPr/>
          <a:lstStyle/>
          <a:p>
            <a:r>
              <a:rPr lang="lv-LV" dirty="0"/>
              <a:t>Latvijas Rakstnieku savienība</a:t>
            </a:r>
            <a:endParaRPr lang="en-GB" dirty="0"/>
          </a:p>
        </p:txBody>
      </p:sp>
      <p:sp>
        <p:nvSpPr>
          <p:cNvPr id="3" name="Apakšvirsraksts 2">
            <a:extLst>
              <a:ext uri="{FF2B5EF4-FFF2-40B4-BE49-F238E27FC236}">
                <a16:creationId xmlns:a16="http://schemas.microsoft.com/office/drawing/2014/main" id="{AABB5758-046A-32DB-D41E-13996B4466D0}"/>
              </a:ext>
            </a:extLst>
          </p:cNvPr>
          <p:cNvSpPr>
            <a:spLocks noGrp="1"/>
          </p:cNvSpPr>
          <p:nvPr>
            <p:ph type="subTitle" idx="1"/>
          </p:nvPr>
        </p:nvSpPr>
        <p:spPr/>
        <p:txBody>
          <a:bodyPr/>
          <a:lstStyle/>
          <a:p>
            <a:r>
              <a:rPr lang="lv-LV" dirty="0"/>
              <a:t>Galvenie darbības virzieni 2024. gadā</a:t>
            </a:r>
            <a:endParaRPr lang="en-GB" dirty="0"/>
          </a:p>
        </p:txBody>
      </p:sp>
    </p:spTree>
    <p:extLst>
      <p:ext uri="{BB962C8B-B14F-4D97-AF65-F5344CB8AC3E}">
        <p14:creationId xmlns:p14="http://schemas.microsoft.com/office/powerpoint/2010/main" val="280927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A2F32E82-A175-AEF4-A731-B3302705E918}"/>
              </a:ext>
            </a:extLst>
          </p:cNvPr>
          <p:cNvSpPr>
            <a:spLocks noGrp="1"/>
          </p:cNvSpPr>
          <p:nvPr>
            <p:ph type="title"/>
          </p:nvPr>
        </p:nvSpPr>
        <p:spPr/>
        <p:txBody>
          <a:bodyPr/>
          <a:lstStyle/>
          <a:p>
            <a:r>
              <a:rPr lang="lv-LV" noProof="0" dirty="0"/>
              <a:t>Projektu apkopojums</a:t>
            </a:r>
          </a:p>
        </p:txBody>
      </p:sp>
      <p:sp>
        <p:nvSpPr>
          <p:cNvPr id="3" name="Satura vietturis 2">
            <a:extLst>
              <a:ext uri="{FF2B5EF4-FFF2-40B4-BE49-F238E27FC236}">
                <a16:creationId xmlns:a16="http://schemas.microsoft.com/office/drawing/2014/main" id="{AFF46DF6-3D56-5E58-FCEF-E408C81808E0}"/>
              </a:ext>
            </a:extLst>
          </p:cNvPr>
          <p:cNvSpPr>
            <a:spLocks noGrp="1"/>
          </p:cNvSpPr>
          <p:nvPr>
            <p:ph idx="1"/>
          </p:nvPr>
        </p:nvSpPr>
        <p:spPr/>
        <p:txBody>
          <a:bodyPr/>
          <a:lstStyle/>
          <a:p>
            <a:pPr marL="0" indent="0">
              <a:buNone/>
            </a:pPr>
            <a:r>
              <a:rPr lang="lv-LV" noProof="0" dirty="0"/>
              <a:t>No KM:</a:t>
            </a:r>
          </a:p>
          <a:p>
            <a:r>
              <a:rPr lang="lv-LV" noProof="0" dirty="0"/>
              <a:t>Literārā akadēmija un «</a:t>
            </a:r>
            <a:r>
              <a:rPr lang="lv-LV" noProof="0"/>
              <a:t>Jaunās klasikas» </a:t>
            </a:r>
            <a:r>
              <a:rPr lang="lv-LV" noProof="0" dirty="0"/>
              <a:t>sērijas izdošana</a:t>
            </a:r>
          </a:p>
          <a:p>
            <a:endParaRPr lang="lv-LV" noProof="0" dirty="0"/>
          </a:p>
          <a:p>
            <a:pPr marL="0" indent="0">
              <a:buNone/>
            </a:pPr>
            <a:r>
              <a:rPr lang="lv-LV" noProof="0" dirty="0"/>
              <a:t>No VKKF:</a:t>
            </a:r>
          </a:p>
          <a:p>
            <a:r>
              <a:rPr lang="lv-LV" noProof="0" dirty="0"/>
              <a:t>NVO atbalsts</a:t>
            </a:r>
          </a:p>
          <a:p>
            <a:r>
              <a:rPr lang="lv-LV" noProof="0" dirty="0"/>
              <a:t>Dubultu rakstnieku nams</a:t>
            </a:r>
          </a:p>
          <a:p>
            <a:r>
              <a:rPr lang="lv-LV" noProof="0" dirty="0"/>
              <a:t>Prozas lasījumi</a:t>
            </a:r>
          </a:p>
          <a:p>
            <a:r>
              <a:rPr lang="lv-LV" noProof="0" dirty="0"/>
              <a:t>Dzejas dienas</a:t>
            </a:r>
          </a:p>
          <a:p>
            <a:endParaRPr lang="en-GB" dirty="0"/>
          </a:p>
          <a:p>
            <a:endParaRPr lang="en-GB" dirty="0"/>
          </a:p>
          <a:p>
            <a:endParaRPr lang="en-GB" dirty="0"/>
          </a:p>
        </p:txBody>
      </p:sp>
    </p:spTree>
    <p:extLst>
      <p:ext uri="{BB962C8B-B14F-4D97-AF65-F5344CB8AC3E}">
        <p14:creationId xmlns:p14="http://schemas.microsoft.com/office/powerpoint/2010/main" val="3374310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AE80BEB-5209-AEC0-B570-774203141FDC}"/>
              </a:ext>
            </a:extLst>
          </p:cNvPr>
          <p:cNvSpPr>
            <a:spLocks noGrp="1"/>
          </p:cNvSpPr>
          <p:nvPr>
            <p:ph type="title"/>
          </p:nvPr>
        </p:nvSpPr>
        <p:spPr/>
        <p:txBody>
          <a:bodyPr/>
          <a:lstStyle/>
          <a:p>
            <a:r>
              <a:rPr lang="lv-LV" noProof="0" dirty="0"/>
              <a:t>Projektu apkopojums</a:t>
            </a:r>
          </a:p>
        </p:txBody>
      </p:sp>
      <p:sp>
        <p:nvSpPr>
          <p:cNvPr id="3" name="Satura vietturis 2">
            <a:extLst>
              <a:ext uri="{FF2B5EF4-FFF2-40B4-BE49-F238E27FC236}">
                <a16:creationId xmlns:a16="http://schemas.microsoft.com/office/drawing/2014/main" id="{F00B1F0B-4088-F4E7-1751-DA9723473B21}"/>
              </a:ext>
            </a:extLst>
          </p:cNvPr>
          <p:cNvSpPr>
            <a:spLocks noGrp="1"/>
          </p:cNvSpPr>
          <p:nvPr>
            <p:ph idx="1"/>
          </p:nvPr>
        </p:nvSpPr>
        <p:spPr/>
        <p:txBody>
          <a:bodyPr/>
          <a:lstStyle/>
          <a:p>
            <a:pPr marL="0" indent="0">
              <a:buNone/>
            </a:pPr>
            <a:r>
              <a:rPr lang="pt-BR" dirty="0"/>
              <a:t>No Jūrmalas domes</a:t>
            </a:r>
          </a:p>
          <a:p>
            <a:r>
              <a:rPr lang="pt-BR" dirty="0"/>
              <a:t>3 stipendijas radošajam darbam Dubultos</a:t>
            </a:r>
            <a:endParaRPr lang="lv-LV" dirty="0"/>
          </a:p>
          <a:p>
            <a:pPr marL="0" indent="0">
              <a:buNone/>
            </a:pPr>
            <a:endParaRPr lang="pt-BR" dirty="0"/>
          </a:p>
          <a:p>
            <a:pPr marL="0" indent="0">
              <a:buNone/>
            </a:pPr>
            <a:r>
              <a:rPr lang="lv-LV" noProof="0" dirty="0"/>
              <a:t>No RD</a:t>
            </a:r>
          </a:p>
          <a:p>
            <a:r>
              <a:rPr lang="lv-LV" noProof="0" dirty="0"/>
              <a:t>Prozas lasījumi</a:t>
            </a:r>
          </a:p>
          <a:p>
            <a:r>
              <a:rPr lang="lv-LV" noProof="0" dirty="0"/>
              <a:t>Dzejas dienas</a:t>
            </a:r>
          </a:p>
          <a:p>
            <a:endParaRPr lang="en-GB" dirty="0"/>
          </a:p>
        </p:txBody>
      </p:sp>
    </p:spTree>
    <p:extLst>
      <p:ext uri="{BB962C8B-B14F-4D97-AF65-F5344CB8AC3E}">
        <p14:creationId xmlns:p14="http://schemas.microsoft.com/office/powerpoint/2010/main" val="32992100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49E22E20-7F2D-4E17-01C4-199AC96385D4}"/>
              </a:ext>
            </a:extLst>
          </p:cNvPr>
          <p:cNvSpPr>
            <a:spLocks noGrp="1"/>
          </p:cNvSpPr>
          <p:nvPr>
            <p:ph type="title"/>
          </p:nvPr>
        </p:nvSpPr>
        <p:spPr/>
        <p:txBody>
          <a:bodyPr/>
          <a:lstStyle/>
          <a:p>
            <a:r>
              <a:rPr lang="en-GB" dirty="0" err="1"/>
              <a:t>Birojs</a:t>
            </a:r>
            <a:r>
              <a:rPr lang="lv-LV" dirty="0"/>
              <a:t> 2024</a:t>
            </a:r>
            <a:endParaRPr lang="en-GB" dirty="0"/>
          </a:p>
        </p:txBody>
      </p:sp>
      <p:sp>
        <p:nvSpPr>
          <p:cNvPr id="3" name="Satura vietturis 2">
            <a:extLst>
              <a:ext uri="{FF2B5EF4-FFF2-40B4-BE49-F238E27FC236}">
                <a16:creationId xmlns:a16="http://schemas.microsoft.com/office/drawing/2014/main" id="{3946BB51-3D09-18ED-9325-8E4F4A04C4FA}"/>
              </a:ext>
            </a:extLst>
          </p:cNvPr>
          <p:cNvSpPr>
            <a:spLocks noGrp="1"/>
          </p:cNvSpPr>
          <p:nvPr>
            <p:ph idx="1"/>
          </p:nvPr>
        </p:nvSpPr>
        <p:spPr/>
        <p:txBody>
          <a:bodyPr/>
          <a:lstStyle/>
          <a:p>
            <a:r>
              <a:rPr lang="en-GB" dirty="0"/>
              <a:t>Divas </a:t>
            </a:r>
            <a:r>
              <a:rPr lang="lv-LV" noProof="0" dirty="0"/>
              <a:t>telpas Latviešu biedrības namā. Birojs, sapulču telpa un Literārās akadēmijas pasākumi – 428. kabinets</a:t>
            </a:r>
            <a:endParaRPr lang="lv-LV" dirty="0"/>
          </a:p>
          <a:p>
            <a:r>
              <a:rPr lang="lv-LV" dirty="0"/>
              <a:t>Neliels, reprezentabls 235. kabinets otrajā stāvā</a:t>
            </a:r>
            <a:r>
              <a:rPr lang="en-GB" dirty="0"/>
              <a:t> </a:t>
            </a:r>
          </a:p>
        </p:txBody>
      </p:sp>
    </p:spTree>
    <p:extLst>
      <p:ext uri="{BB962C8B-B14F-4D97-AF65-F5344CB8AC3E}">
        <p14:creationId xmlns:p14="http://schemas.microsoft.com/office/powerpoint/2010/main" val="30554398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5C941C66-B040-35CD-7A5E-D78AB703F5E1}"/>
              </a:ext>
            </a:extLst>
          </p:cNvPr>
          <p:cNvSpPr>
            <a:spLocks noGrp="1"/>
          </p:cNvSpPr>
          <p:nvPr>
            <p:ph type="title"/>
          </p:nvPr>
        </p:nvSpPr>
        <p:spPr/>
        <p:txBody>
          <a:bodyPr/>
          <a:lstStyle/>
          <a:p>
            <a:r>
              <a:rPr lang="lv-LV" noProof="0" dirty="0"/>
              <a:t>Liepājas filiāle</a:t>
            </a:r>
          </a:p>
        </p:txBody>
      </p:sp>
      <p:sp>
        <p:nvSpPr>
          <p:cNvPr id="3" name="Satura vietturis 2">
            <a:extLst>
              <a:ext uri="{FF2B5EF4-FFF2-40B4-BE49-F238E27FC236}">
                <a16:creationId xmlns:a16="http://schemas.microsoft.com/office/drawing/2014/main" id="{7321EC7B-A3DF-253E-C83D-7867741A1243}"/>
              </a:ext>
            </a:extLst>
          </p:cNvPr>
          <p:cNvSpPr>
            <a:spLocks noGrp="1"/>
          </p:cNvSpPr>
          <p:nvPr>
            <p:ph idx="1"/>
          </p:nvPr>
        </p:nvSpPr>
        <p:spPr/>
        <p:txBody>
          <a:bodyPr/>
          <a:lstStyle/>
          <a:p>
            <a:r>
              <a:rPr lang="lv-LV" dirty="0"/>
              <a:t>Sarucis lokālais atbalsts, birokrātisku formalitāšu dēļ. </a:t>
            </a:r>
          </a:p>
          <a:p>
            <a:r>
              <a:rPr lang="lv-LV" dirty="0"/>
              <a:t>Liepājā naudu nedod, jo projekta formālajam iesniedzējam Rīgas adrese </a:t>
            </a:r>
          </a:p>
          <a:p>
            <a:r>
              <a:rPr lang="lv-LV" dirty="0"/>
              <a:t>VKKF savukārt NVO projektā nosvītroja Lindas algu, jo nesaprot, ko viņi tur Liepājā dara</a:t>
            </a:r>
          </a:p>
          <a:p>
            <a:r>
              <a:rPr lang="lv-LV" dirty="0"/>
              <a:t>Jautājums, kas notiks ar Egona Līva balvu, jo Liepājas KP ir lielu pārmaiņu priekšā </a:t>
            </a:r>
          </a:p>
          <a:p>
            <a:endParaRPr lang="lv-LV" dirty="0"/>
          </a:p>
          <a:p>
            <a:endParaRPr lang="en-GB" dirty="0"/>
          </a:p>
        </p:txBody>
      </p:sp>
    </p:spTree>
    <p:extLst>
      <p:ext uri="{BB962C8B-B14F-4D97-AF65-F5344CB8AC3E}">
        <p14:creationId xmlns:p14="http://schemas.microsoft.com/office/powerpoint/2010/main" val="5375595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A290AA6E-EC2B-53F9-D8CD-C8A49A472FD3}"/>
              </a:ext>
            </a:extLst>
          </p:cNvPr>
          <p:cNvSpPr>
            <a:spLocks noGrp="1"/>
          </p:cNvSpPr>
          <p:nvPr>
            <p:ph type="title"/>
          </p:nvPr>
        </p:nvSpPr>
        <p:spPr/>
        <p:txBody>
          <a:bodyPr/>
          <a:lstStyle/>
          <a:p>
            <a:r>
              <a:rPr lang="en-GB" dirty="0"/>
              <a:t>Citi </a:t>
            </a:r>
            <a:r>
              <a:rPr lang="en-GB" dirty="0" err="1"/>
              <a:t>darbi</a:t>
            </a:r>
            <a:endParaRPr lang="en-GB" dirty="0"/>
          </a:p>
        </p:txBody>
      </p:sp>
      <p:sp>
        <p:nvSpPr>
          <p:cNvPr id="3" name="Satura vietturis 2">
            <a:extLst>
              <a:ext uri="{FF2B5EF4-FFF2-40B4-BE49-F238E27FC236}">
                <a16:creationId xmlns:a16="http://schemas.microsoft.com/office/drawing/2014/main" id="{E605C04D-7BA4-977A-85EF-08EC21C48BDB}"/>
              </a:ext>
            </a:extLst>
          </p:cNvPr>
          <p:cNvSpPr>
            <a:spLocks noGrp="1"/>
          </p:cNvSpPr>
          <p:nvPr>
            <p:ph idx="1"/>
          </p:nvPr>
        </p:nvSpPr>
        <p:spPr/>
        <p:txBody>
          <a:bodyPr/>
          <a:lstStyle/>
          <a:p>
            <a:r>
              <a:rPr lang="lv-LV" dirty="0"/>
              <a:t>Virzām biedrus dažādām balvām, mūža stipendijām. 2024. gads bija veiksmīgs tulkotājiem. Mudīte Treimane gada beigās saņēma VKKF mūža stipendiju. Lietuviešu tulkotājs Jurģis </a:t>
            </a:r>
            <a:r>
              <a:rPr lang="lv-LV" dirty="0" err="1"/>
              <a:t>Alģimants</a:t>
            </a:r>
            <a:r>
              <a:rPr lang="lv-LV" dirty="0"/>
              <a:t> </a:t>
            </a:r>
            <a:r>
              <a:rPr lang="lv-LV" dirty="0" err="1"/>
              <a:t>Banevičus</a:t>
            </a:r>
            <a:r>
              <a:rPr lang="lv-LV" dirty="0"/>
              <a:t> saņēma MK atzinības rakstu. Virzījām VKKF ekspertus, Inesi Zanderi uz </a:t>
            </a:r>
            <a:r>
              <a:rPr lang="lv-LV" dirty="0" err="1"/>
              <a:t>Astrid</a:t>
            </a:r>
            <a:r>
              <a:rPr lang="lv-LV" dirty="0"/>
              <a:t> </a:t>
            </a:r>
            <a:r>
              <a:rPr lang="lv-LV" dirty="0" err="1"/>
              <a:t>Lindgren</a:t>
            </a:r>
            <a:r>
              <a:rPr lang="lv-LV" dirty="0"/>
              <a:t> </a:t>
            </a:r>
            <a:r>
              <a:rPr lang="lv-LV" dirty="0" err="1"/>
              <a:t>Memorial</a:t>
            </a:r>
            <a:r>
              <a:rPr lang="lv-LV" dirty="0"/>
              <a:t> </a:t>
            </a:r>
            <a:r>
              <a:rPr lang="lv-LV" dirty="0" err="1"/>
              <a:t>Award</a:t>
            </a:r>
            <a:r>
              <a:rPr lang="lv-LV" dirty="0"/>
              <a:t>.</a:t>
            </a:r>
          </a:p>
          <a:p>
            <a:r>
              <a:rPr lang="lv-LV" dirty="0"/>
              <a:t>Turpinām uzturēt Mirdzas Ķempes un Erika Ādamsona kapavietu saskaņā ar Ķempes testamenta nosacījumiem </a:t>
            </a:r>
          </a:p>
          <a:p>
            <a:endParaRPr lang="en-GB" dirty="0"/>
          </a:p>
        </p:txBody>
      </p:sp>
    </p:spTree>
    <p:extLst>
      <p:ext uri="{BB962C8B-B14F-4D97-AF65-F5344CB8AC3E}">
        <p14:creationId xmlns:p14="http://schemas.microsoft.com/office/powerpoint/2010/main" val="13511062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0C524D5E-792D-AA4D-96AB-AD39CB76D244}"/>
              </a:ext>
            </a:extLst>
          </p:cNvPr>
          <p:cNvSpPr>
            <a:spLocks noGrp="1"/>
          </p:cNvSpPr>
          <p:nvPr>
            <p:ph type="title"/>
          </p:nvPr>
        </p:nvSpPr>
        <p:spPr/>
        <p:txBody>
          <a:bodyPr/>
          <a:lstStyle/>
          <a:p>
            <a:pPr algn="ctr"/>
            <a:r>
              <a:rPr lang="lv-LV" dirty="0"/>
              <a:t>PALDIES PAR UZMANĪBU</a:t>
            </a:r>
            <a:endParaRPr lang="en-GB" dirty="0"/>
          </a:p>
        </p:txBody>
      </p:sp>
      <p:sp>
        <p:nvSpPr>
          <p:cNvPr id="3" name="Satura vietturis 2">
            <a:extLst>
              <a:ext uri="{FF2B5EF4-FFF2-40B4-BE49-F238E27FC236}">
                <a16:creationId xmlns:a16="http://schemas.microsoft.com/office/drawing/2014/main" id="{637C8529-93A4-DAB2-D0DA-13927652BC97}"/>
              </a:ext>
            </a:extLst>
          </p:cNvPr>
          <p:cNvSpPr>
            <a:spLocks noGrp="1"/>
          </p:cNvSpPr>
          <p:nvPr>
            <p:ph idx="1"/>
          </p:nvPr>
        </p:nvSpPr>
        <p:spPr/>
        <p:txBody>
          <a:bodyPr/>
          <a:lstStyle/>
          <a:p>
            <a:r>
              <a:rPr lang="lv-LV" dirty="0"/>
              <a:t>Laiks debatēm</a:t>
            </a:r>
            <a:r>
              <a:rPr lang="lv-LV"/>
              <a:t>, jautājumiem</a:t>
            </a:r>
            <a:endParaRPr lang="en-GB" dirty="0"/>
          </a:p>
        </p:txBody>
      </p:sp>
    </p:spTree>
    <p:extLst>
      <p:ext uri="{BB962C8B-B14F-4D97-AF65-F5344CB8AC3E}">
        <p14:creationId xmlns:p14="http://schemas.microsoft.com/office/powerpoint/2010/main" val="2847345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DC04C0C9-FD87-AEE0-4AEA-266A5ED704F4}"/>
              </a:ext>
            </a:extLst>
          </p:cNvPr>
          <p:cNvSpPr>
            <a:spLocks noGrp="1"/>
          </p:cNvSpPr>
          <p:nvPr>
            <p:ph type="title"/>
          </p:nvPr>
        </p:nvSpPr>
        <p:spPr/>
        <p:txBody>
          <a:bodyPr/>
          <a:lstStyle/>
          <a:p>
            <a:r>
              <a:rPr lang="lv-LV" dirty="0"/>
              <a:t>Starptautiskā sadarbība</a:t>
            </a:r>
            <a:endParaRPr lang="en-GB" dirty="0"/>
          </a:p>
        </p:txBody>
      </p:sp>
      <p:sp>
        <p:nvSpPr>
          <p:cNvPr id="3" name="Satura vietturis 2">
            <a:extLst>
              <a:ext uri="{FF2B5EF4-FFF2-40B4-BE49-F238E27FC236}">
                <a16:creationId xmlns:a16="http://schemas.microsoft.com/office/drawing/2014/main" id="{B0A8A4EE-00CD-0588-5DE9-4474F77334E0}"/>
              </a:ext>
            </a:extLst>
          </p:cNvPr>
          <p:cNvSpPr>
            <a:spLocks noGrp="1"/>
          </p:cNvSpPr>
          <p:nvPr>
            <p:ph idx="1"/>
          </p:nvPr>
        </p:nvSpPr>
        <p:spPr/>
        <p:txBody>
          <a:bodyPr/>
          <a:lstStyle/>
          <a:p>
            <a:r>
              <a:rPr lang="lv-LV" dirty="0"/>
              <a:t>Eiropas Autoru dienas pasākumu organizēšana: Latvija, Lietuva</a:t>
            </a:r>
          </a:p>
          <a:p>
            <a:r>
              <a:rPr lang="lv-LV" dirty="0"/>
              <a:t>Finansējums: </a:t>
            </a:r>
            <a:r>
              <a:rPr lang="lv-LV" dirty="0" err="1"/>
              <a:t>European</a:t>
            </a:r>
            <a:r>
              <a:rPr lang="lv-LV" dirty="0"/>
              <a:t> </a:t>
            </a:r>
            <a:r>
              <a:rPr lang="lv-LV" dirty="0" err="1"/>
              <a:t>Writers</a:t>
            </a:r>
            <a:r>
              <a:rPr lang="lv-LV" dirty="0"/>
              <a:t>’ </a:t>
            </a:r>
            <a:r>
              <a:rPr lang="lv-LV" dirty="0" err="1"/>
              <a:t>Council</a:t>
            </a:r>
            <a:endParaRPr lang="lv-LV" dirty="0"/>
          </a:p>
          <a:p>
            <a:r>
              <a:rPr lang="lv-LV" dirty="0"/>
              <a:t>Autori: Guntis Berelis, Toms </a:t>
            </a:r>
            <a:r>
              <a:rPr lang="lv-LV" dirty="0" err="1"/>
              <a:t>Deimons</a:t>
            </a:r>
            <a:r>
              <a:rPr lang="lv-LV" dirty="0"/>
              <a:t> </a:t>
            </a:r>
            <a:r>
              <a:rPr lang="lv-LV" dirty="0" err="1"/>
              <a:t>Barvidis</a:t>
            </a:r>
            <a:r>
              <a:rPr lang="lv-LV" dirty="0"/>
              <a:t>, Nora Ikstena (Viļņā), Vlads </a:t>
            </a:r>
            <a:r>
              <a:rPr lang="lv-LV" dirty="0" err="1"/>
              <a:t>Brazjūns</a:t>
            </a:r>
            <a:r>
              <a:rPr lang="lv-LV" dirty="0"/>
              <a:t> (Rīgā) </a:t>
            </a:r>
          </a:p>
          <a:p>
            <a:endParaRPr lang="en-GB" dirty="0"/>
          </a:p>
        </p:txBody>
      </p:sp>
    </p:spTree>
    <p:extLst>
      <p:ext uri="{BB962C8B-B14F-4D97-AF65-F5344CB8AC3E}">
        <p14:creationId xmlns:p14="http://schemas.microsoft.com/office/powerpoint/2010/main" val="3014235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7BEA40B-511C-04A6-2EAA-D6EB6CD30116}"/>
              </a:ext>
            </a:extLst>
          </p:cNvPr>
          <p:cNvSpPr>
            <a:spLocks noGrp="1"/>
          </p:cNvSpPr>
          <p:nvPr>
            <p:ph type="title"/>
          </p:nvPr>
        </p:nvSpPr>
        <p:spPr/>
        <p:txBody>
          <a:bodyPr/>
          <a:lstStyle/>
          <a:p>
            <a:r>
              <a:rPr lang="en-GB" dirty="0" err="1"/>
              <a:t>Starptautiskā</a:t>
            </a:r>
            <a:r>
              <a:rPr lang="en-GB" dirty="0"/>
              <a:t> </a:t>
            </a:r>
            <a:r>
              <a:rPr lang="en-GB" dirty="0" err="1"/>
              <a:t>sadarbība</a:t>
            </a:r>
            <a:endParaRPr lang="en-GB" dirty="0"/>
          </a:p>
        </p:txBody>
      </p:sp>
      <p:sp>
        <p:nvSpPr>
          <p:cNvPr id="3" name="Satura vietturis 2">
            <a:extLst>
              <a:ext uri="{FF2B5EF4-FFF2-40B4-BE49-F238E27FC236}">
                <a16:creationId xmlns:a16="http://schemas.microsoft.com/office/drawing/2014/main" id="{AC832D9C-3FE0-8304-60D2-EAB9C6538EB1}"/>
              </a:ext>
            </a:extLst>
          </p:cNvPr>
          <p:cNvSpPr>
            <a:spLocks noGrp="1"/>
          </p:cNvSpPr>
          <p:nvPr>
            <p:ph idx="1"/>
          </p:nvPr>
        </p:nvSpPr>
        <p:spPr/>
        <p:txBody>
          <a:bodyPr/>
          <a:lstStyle/>
          <a:p>
            <a:r>
              <a:rPr lang="lv-LV" noProof="0" dirty="0"/>
              <a:t>LRS tika pārstāvēta </a:t>
            </a:r>
            <a:r>
              <a:rPr lang="lv-LV" noProof="0" dirty="0" err="1"/>
              <a:t>European</a:t>
            </a:r>
            <a:r>
              <a:rPr lang="lv-LV" noProof="0" dirty="0"/>
              <a:t> </a:t>
            </a:r>
            <a:r>
              <a:rPr lang="lv-LV" noProof="0" dirty="0" err="1"/>
              <a:t>Writers</a:t>
            </a:r>
            <a:r>
              <a:rPr lang="lv-LV" noProof="0" dirty="0"/>
              <a:t>’ </a:t>
            </a:r>
            <a:r>
              <a:rPr lang="lv-LV" noProof="0" dirty="0" err="1"/>
              <a:t>Council</a:t>
            </a:r>
            <a:r>
              <a:rPr lang="lv-LV" noProof="0" dirty="0"/>
              <a:t> valdē: </a:t>
            </a:r>
            <a:r>
              <a:rPr lang="lv-LV" noProof="0" dirty="0" err="1"/>
              <a:t>Zoom</a:t>
            </a:r>
            <a:r>
              <a:rPr lang="lv-LV" noProof="0" dirty="0"/>
              <a:t>, Brisele un Helsinki – Arno Jundze </a:t>
            </a:r>
          </a:p>
          <a:p>
            <a:r>
              <a:rPr lang="lv-LV" noProof="0" dirty="0" err="1"/>
              <a:t>Baltic</a:t>
            </a:r>
            <a:r>
              <a:rPr lang="lv-LV" noProof="0" dirty="0"/>
              <a:t> </a:t>
            </a:r>
            <a:r>
              <a:rPr lang="lv-LV" noProof="0" dirty="0" err="1"/>
              <a:t>Writers</a:t>
            </a:r>
            <a:r>
              <a:rPr lang="lv-LV" noProof="0" dirty="0"/>
              <a:t>’ </a:t>
            </a:r>
            <a:r>
              <a:rPr lang="lv-LV" noProof="0" dirty="0" err="1"/>
              <a:t>Council</a:t>
            </a:r>
            <a:r>
              <a:rPr lang="lv-LV" noProof="0" dirty="0"/>
              <a:t>: Visbija – Mudīte Treimane</a:t>
            </a:r>
          </a:p>
          <a:p>
            <a:pPr marL="0" indent="0">
              <a:buNone/>
            </a:pPr>
            <a:endParaRPr lang="en-GB" dirty="0"/>
          </a:p>
        </p:txBody>
      </p:sp>
    </p:spTree>
    <p:extLst>
      <p:ext uri="{BB962C8B-B14F-4D97-AF65-F5344CB8AC3E}">
        <p14:creationId xmlns:p14="http://schemas.microsoft.com/office/powerpoint/2010/main" val="2269800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323D5FAA-0968-4F06-A988-2732DE75E2E3}"/>
              </a:ext>
            </a:extLst>
          </p:cNvPr>
          <p:cNvSpPr>
            <a:spLocks noGrp="1"/>
          </p:cNvSpPr>
          <p:nvPr>
            <p:ph type="title"/>
          </p:nvPr>
        </p:nvSpPr>
        <p:spPr/>
        <p:txBody>
          <a:bodyPr/>
          <a:lstStyle/>
          <a:p>
            <a:r>
              <a:rPr lang="en-GB" dirty="0" err="1"/>
              <a:t>Starptautiskā</a:t>
            </a:r>
            <a:r>
              <a:rPr lang="en-GB" dirty="0"/>
              <a:t> </a:t>
            </a:r>
            <a:r>
              <a:rPr lang="en-GB" dirty="0" err="1"/>
              <a:t>sadarbība</a:t>
            </a:r>
            <a:endParaRPr lang="en-GB" dirty="0"/>
          </a:p>
        </p:txBody>
      </p:sp>
      <p:sp>
        <p:nvSpPr>
          <p:cNvPr id="3" name="Satura vietturis 2">
            <a:extLst>
              <a:ext uri="{FF2B5EF4-FFF2-40B4-BE49-F238E27FC236}">
                <a16:creationId xmlns:a16="http://schemas.microsoft.com/office/drawing/2014/main" id="{1B189F28-4E37-475A-798B-799FF62AC6D0}"/>
              </a:ext>
            </a:extLst>
          </p:cNvPr>
          <p:cNvSpPr>
            <a:spLocks noGrp="1"/>
          </p:cNvSpPr>
          <p:nvPr>
            <p:ph idx="1"/>
          </p:nvPr>
        </p:nvSpPr>
        <p:spPr/>
        <p:txBody>
          <a:bodyPr/>
          <a:lstStyle/>
          <a:p>
            <a:r>
              <a:rPr lang="en-GB" dirty="0"/>
              <a:t>Uz </a:t>
            </a:r>
            <a:r>
              <a:rPr lang="en-GB" dirty="0" err="1"/>
              <a:t>Latviju</a:t>
            </a:r>
            <a:r>
              <a:rPr lang="en-GB" dirty="0"/>
              <a:t> </a:t>
            </a:r>
            <a:r>
              <a:rPr lang="en-GB" dirty="0" err="1"/>
              <a:t>atvesti</a:t>
            </a:r>
            <a:r>
              <a:rPr lang="en-GB" dirty="0"/>
              <a:t> 12 </a:t>
            </a:r>
            <a:r>
              <a:rPr lang="en-GB" dirty="0" err="1"/>
              <a:t>autori</a:t>
            </a:r>
            <a:endParaRPr lang="en-GB" dirty="0"/>
          </a:p>
          <a:p>
            <a:r>
              <a:rPr lang="en-GB" dirty="0" err="1"/>
              <a:t>Dzejnieki</a:t>
            </a:r>
            <a:r>
              <a:rPr lang="en-GB" dirty="0"/>
              <a:t>: </a:t>
            </a:r>
            <a:r>
              <a:rPr lang="en-GB" dirty="0" err="1"/>
              <a:t>Vlads</a:t>
            </a:r>
            <a:r>
              <a:rPr lang="en-GB" dirty="0"/>
              <a:t> </a:t>
            </a:r>
            <a:r>
              <a:rPr lang="en-GB" dirty="0" err="1"/>
              <a:t>Brazjūns</a:t>
            </a:r>
            <a:r>
              <a:rPr lang="lv-LV" dirty="0"/>
              <a:t> (Lietuva)</a:t>
            </a:r>
            <a:r>
              <a:rPr lang="en-GB" dirty="0"/>
              <a:t>, </a:t>
            </a:r>
            <a:r>
              <a:rPr lang="en-GB" dirty="0" err="1"/>
              <a:t>Andrāšs</a:t>
            </a:r>
            <a:r>
              <a:rPr lang="en-GB" dirty="0"/>
              <a:t> </a:t>
            </a:r>
            <a:r>
              <a:rPr lang="en-GB" dirty="0" err="1"/>
              <a:t>Gerēvičs</a:t>
            </a:r>
            <a:r>
              <a:rPr lang="en-GB" dirty="0"/>
              <a:t> (</a:t>
            </a:r>
            <a:r>
              <a:rPr lang="en-GB" dirty="0" err="1"/>
              <a:t>Ungārija</a:t>
            </a:r>
            <a:r>
              <a:rPr lang="en-GB" dirty="0"/>
              <a:t>) Karolīna Pihelgas (Carolina Pihelgas, </a:t>
            </a:r>
            <a:r>
              <a:rPr lang="en-GB" dirty="0" err="1"/>
              <a:t>Igaunija</a:t>
            </a:r>
            <a:r>
              <a:rPr lang="en-GB" dirty="0"/>
              <a:t>) – </a:t>
            </a:r>
            <a:r>
              <a:rPr lang="en-GB" dirty="0" err="1"/>
              <a:t>Pireta</a:t>
            </a:r>
            <a:r>
              <a:rPr lang="en-GB" dirty="0"/>
              <a:t> </a:t>
            </a:r>
            <a:r>
              <a:rPr lang="en-GB" dirty="0" err="1"/>
              <a:t>Peldvere</a:t>
            </a:r>
            <a:r>
              <a:rPr lang="en-GB" dirty="0"/>
              <a:t> (Piret </a:t>
            </a:r>
            <a:r>
              <a:rPr lang="en-GB" dirty="0" err="1"/>
              <a:t>Põldver</a:t>
            </a:r>
            <a:r>
              <a:rPr lang="en-GB" dirty="0"/>
              <a:t>, </a:t>
            </a:r>
            <a:r>
              <a:rPr lang="en-GB" dirty="0" err="1"/>
              <a:t>Igaunija</a:t>
            </a:r>
            <a:r>
              <a:rPr lang="en-GB" dirty="0"/>
              <a:t>) Ernests Noreika (Ernestas Noreika, Lietuva) un </a:t>
            </a:r>
            <a:r>
              <a:rPr lang="en-GB" dirty="0" err="1"/>
              <a:t>Vitauts</a:t>
            </a:r>
            <a:r>
              <a:rPr lang="en-GB" dirty="0"/>
              <a:t> Stankus (Vytautas Stankus, Lietuva). Heidi </a:t>
            </a:r>
            <a:r>
              <a:rPr lang="en-GB" dirty="0" err="1"/>
              <a:t>Īvari</a:t>
            </a:r>
            <a:r>
              <a:rPr lang="en-GB" dirty="0"/>
              <a:t> (Heidi Iivari, </a:t>
            </a:r>
            <a:r>
              <a:rPr lang="en-GB" dirty="0" err="1"/>
              <a:t>Somija</a:t>
            </a:r>
            <a:r>
              <a:rPr lang="en-GB" dirty="0"/>
              <a:t>) Ville </a:t>
            </a:r>
            <a:r>
              <a:rPr lang="en-GB" dirty="0" err="1"/>
              <a:t>Hitenens</a:t>
            </a:r>
            <a:r>
              <a:rPr lang="en-GB" dirty="0"/>
              <a:t> (Ville Hytönen, </a:t>
            </a:r>
            <a:r>
              <a:rPr lang="en-GB" dirty="0" err="1"/>
              <a:t>Somija</a:t>
            </a:r>
            <a:r>
              <a:rPr lang="en-GB" dirty="0"/>
              <a:t>) un </a:t>
            </a:r>
            <a:r>
              <a:rPr lang="en-GB" dirty="0" err="1"/>
              <a:t>festivālu</a:t>
            </a:r>
            <a:r>
              <a:rPr lang="en-GB" dirty="0"/>
              <a:t> </a:t>
            </a:r>
            <a:r>
              <a:rPr lang="en-GB" dirty="0" err="1"/>
              <a:t>producente</a:t>
            </a:r>
            <a:r>
              <a:rPr lang="en-GB" dirty="0"/>
              <a:t> Jenni </a:t>
            </a:r>
            <a:r>
              <a:rPr lang="en-GB" dirty="0" err="1"/>
              <a:t>Kalionsivu</a:t>
            </a:r>
            <a:r>
              <a:rPr lang="en-GB" dirty="0"/>
              <a:t> (Jenni </a:t>
            </a:r>
            <a:r>
              <a:rPr lang="en-GB" dirty="0" err="1"/>
              <a:t>Kallionsivu</a:t>
            </a:r>
            <a:r>
              <a:rPr lang="en-GB" dirty="0"/>
              <a:t>, </a:t>
            </a:r>
            <a:r>
              <a:rPr lang="en-GB" dirty="0" err="1"/>
              <a:t>Somija</a:t>
            </a:r>
            <a:r>
              <a:rPr lang="en-GB" dirty="0"/>
              <a:t>) </a:t>
            </a:r>
          </a:p>
          <a:p>
            <a:r>
              <a:rPr lang="en-GB" dirty="0" err="1"/>
              <a:t>Rakstnieki</a:t>
            </a:r>
            <a:r>
              <a:rPr lang="en-GB" dirty="0"/>
              <a:t>: </a:t>
            </a:r>
            <a:r>
              <a:rPr lang="en-GB" dirty="0" err="1"/>
              <a:t>Pēters</a:t>
            </a:r>
            <a:r>
              <a:rPr lang="en-GB" dirty="0"/>
              <a:t> </a:t>
            </a:r>
            <a:r>
              <a:rPr lang="en-GB" dirty="0" err="1"/>
              <a:t>Sauters</a:t>
            </a:r>
            <a:r>
              <a:rPr lang="en-GB" dirty="0"/>
              <a:t> (</a:t>
            </a:r>
            <a:r>
              <a:rPr lang="en-GB" dirty="0" err="1"/>
              <a:t>Igaunija</a:t>
            </a:r>
            <a:r>
              <a:rPr lang="en-GB" dirty="0"/>
              <a:t>)</a:t>
            </a:r>
            <a:r>
              <a:rPr lang="lv-LV" dirty="0"/>
              <a:t>,</a:t>
            </a:r>
            <a:r>
              <a:rPr lang="en-GB" dirty="0"/>
              <a:t> Eva </a:t>
            </a:r>
            <a:r>
              <a:rPr lang="en-GB" dirty="0" err="1"/>
              <a:t>Vežnaveca</a:t>
            </a:r>
            <a:r>
              <a:rPr lang="lv-LV" dirty="0"/>
              <a:t>, </a:t>
            </a:r>
            <a:r>
              <a:rPr lang="en-GB" dirty="0"/>
              <a:t>Hanna </a:t>
            </a:r>
            <a:r>
              <a:rPr lang="en-GB" dirty="0" err="1"/>
              <a:t>Jankuta</a:t>
            </a:r>
            <a:r>
              <a:rPr lang="en-GB" dirty="0"/>
              <a:t> (</a:t>
            </a:r>
            <a:r>
              <a:rPr lang="en-GB" dirty="0" err="1"/>
              <a:t>balt</a:t>
            </a:r>
            <a:r>
              <a:rPr lang="lv-LV" dirty="0"/>
              <a:t>k</a:t>
            </a:r>
            <a:r>
              <a:rPr lang="en-GB" dirty="0" err="1"/>
              <a:t>rievu</a:t>
            </a:r>
            <a:r>
              <a:rPr lang="en-GB" dirty="0"/>
              <a:t> </a:t>
            </a:r>
            <a:r>
              <a:rPr lang="en-GB" dirty="0" err="1"/>
              <a:t>opozīcija</a:t>
            </a:r>
            <a:r>
              <a:rPr lang="en-GB" dirty="0"/>
              <a:t>, </a:t>
            </a:r>
            <a:r>
              <a:rPr lang="en-GB" dirty="0" err="1"/>
              <a:t>Polija</a:t>
            </a:r>
            <a:r>
              <a:rPr lang="en-GB" dirty="0"/>
              <a:t>)</a:t>
            </a:r>
          </a:p>
          <a:p>
            <a:endParaRPr lang="en-GB" dirty="0"/>
          </a:p>
          <a:p>
            <a:endParaRPr lang="en-GB" dirty="0"/>
          </a:p>
        </p:txBody>
      </p:sp>
    </p:spTree>
    <p:extLst>
      <p:ext uri="{BB962C8B-B14F-4D97-AF65-F5344CB8AC3E}">
        <p14:creationId xmlns:p14="http://schemas.microsoft.com/office/powerpoint/2010/main" val="37654823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796A980C-E1D1-AC61-1EFF-E8983C74FAE4}"/>
              </a:ext>
            </a:extLst>
          </p:cNvPr>
          <p:cNvSpPr>
            <a:spLocks noGrp="1"/>
          </p:cNvSpPr>
          <p:nvPr>
            <p:ph type="title"/>
          </p:nvPr>
        </p:nvSpPr>
        <p:spPr/>
        <p:txBody>
          <a:bodyPr/>
          <a:lstStyle/>
          <a:p>
            <a:r>
              <a:rPr lang="lv-LV" noProof="0" dirty="0"/>
              <a:t>Starptautiskā sadarbība</a:t>
            </a:r>
          </a:p>
        </p:txBody>
      </p:sp>
      <p:sp>
        <p:nvSpPr>
          <p:cNvPr id="3" name="Satura vietturis 2">
            <a:extLst>
              <a:ext uri="{FF2B5EF4-FFF2-40B4-BE49-F238E27FC236}">
                <a16:creationId xmlns:a16="http://schemas.microsoft.com/office/drawing/2014/main" id="{A4CF7F2A-B596-8730-CF98-8103146C3F45}"/>
              </a:ext>
            </a:extLst>
          </p:cNvPr>
          <p:cNvSpPr>
            <a:spLocks noGrp="1"/>
          </p:cNvSpPr>
          <p:nvPr>
            <p:ph idx="1"/>
          </p:nvPr>
        </p:nvSpPr>
        <p:spPr/>
        <p:txBody>
          <a:bodyPr/>
          <a:lstStyle/>
          <a:p>
            <a:r>
              <a:rPr lang="lv-LV" noProof="0" dirty="0"/>
              <a:t>Baltijas Asamblejas balvas literatūrā laureātu darbu tulkojumu sērijas «Jaunā klasika» izdošana: tulkojumu koordinēšana, autortiesību pirkšana, marketinga pasākumi </a:t>
            </a:r>
          </a:p>
          <a:p>
            <a:r>
              <a:rPr lang="lv-LV" noProof="0" dirty="0"/>
              <a:t>Izdoti, sagatavoti izdošanai divi romāni. 2025. gadā plānots romāna un dzeju krājuma izdevums, arī divu darbu autortiesību iegāde</a:t>
            </a:r>
          </a:p>
        </p:txBody>
      </p:sp>
    </p:spTree>
    <p:extLst>
      <p:ext uri="{BB962C8B-B14F-4D97-AF65-F5344CB8AC3E}">
        <p14:creationId xmlns:p14="http://schemas.microsoft.com/office/powerpoint/2010/main" val="3914523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BAC2E8EF-6C8E-9C42-04CE-3305761E1ED6}"/>
              </a:ext>
            </a:extLst>
          </p:cNvPr>
          <p:cNvSpPr>
            <a:spLocks noGrp="1"/>
          </p:cNvSpPr>
          <p:nvPr>
            <p:ph type="title"/>
          </p:nvPr>
        </p:nvSpPr>
        <p:spPr/>
        <p:txBody>
          <a:bodyPr/>
          <a:lstStyle/>
          <a:p>
            <a:r>
              <a:rPr lang="lv-LV" dirty="0"/>
              <a:t>Biedru</a:t>
            </a:r>
            <a:r>
              <a:rPr lang="en-GB" dirty="0"/>
              <a:t> </a:t>
            </a:r>
            <a:r>
              <a:rPr lang="en-GB" dirty="0" err="1"/>
              <a:t>ekonomisko</a:t>
            </a:r>
            <a:r>
              <a:rPr lang="en-GB" dirty="0"/>
              <a:t>/</a:t>
            </a:r>
            <a:r>
              <a:rPr lang="en-GB" dirty="0" err="1"/>
              <a:t>sociālo</a:t>
            </a:r>
            <a:r>
              <a:rPr lang="en-GB" dirty="0"/>
              <a:t> </a:t>
            </a:r>
            <a:r>
              <a:rPr lang="en-GB" dirty="0" err="1"/>
              <a:t>tiesību</a:t>
            </a:r>
            <a:r>
              <a:rPr lang="en-GB" dirty="0"/>
              <a:t> </a:t>
            </a:r>
            <a:r>
              <a:rPr lang="en-GB" dirty="0" err="1"/>
              <a:t>aizstāvība</a:t>
            </a:r>
            <a:endParaRPr lang="en-GB" dirty="0"/>
          </a:p>
        </p:txBody>
      </p:sp>
      <p:sp>
        <p:nvSpPr>
          <p:cNvPr id="3" name="Satura vietturis 2">
            <a:extLst>
              <a:ext uri="{FF2B5EF4-FFF2-40B4-BE49-F238E27FC236}">
                <a16:creationId xmlns:a16="http://schemas.microsoft.com/office/drawing/2014/main" id="{AAFF31F0-F12B-E7B3-AA7E-B65C8D646982}"/>
              </a:ext>
            </a:extLst>
          </p:cNvPr>
          <p:cNvSpPr>
            <a:spLocks noGrp="1"/>
          </p:cNvSpPr>
          <p:nvPr>
            <p:ph idx="1"/>
          </p:nvPr>
        </p:nvSpPr>
        <p:spPr/>
        <p:txBody>
          <a:bodyPr>
            <a:normAutofit lnSpcReduction="10000"/>
          </a:bodyPr>
          <a:lstStyle/>
          <a:p>
            <a:r>
              <a:rPr lang="lv-LV" dirty="0"/>
              <a:t>Darbojamies autonomi un darbojamies kā daļa no Latvijas Radošo savienību padomes:</a:t>
            </a:r>
          </a:p>
          <a:p>
            <a:pPr marL="0" indent="0">
              <a:buNone/>
            </a:pPr>
            <a:endParaRPr lang="lv-LV" dirty="0"/>
          </a:p>
          <a:p>
            <a:r>
              <a:rPr lang="lv-LV" dirty="0"/>
              <a:t>Autoratlīdzību saglabāšana uz trim gadiem</a:t>
            </a:r>
          </a:p>
          <a:p>
            <a:r>
              <a:rPr lang="lv-LV" dirty="0"/>
              <a:t>VKKF finansējuma palielināšana</a:t>
            </a:r>
          </a:p>
          <a:p>
            <a:r>
              <a:rPr lang="lv-LV" dirty="0"/>
              <a:t>Pārmaksāto nodokļu atmaksa pensionētajiem autoriem</a:t>
            </a:r>
          </a:p>
          <a:p>
            <a:r>
              <a:rPr lang="lv-LV" dirty="0"/>
              <a:t>Pensijas autoratlīdzību saņēmējiem </a:t>
            </a:r>
          </a:p>
          <a:p>
            <a:r>
              <a:rPr lang="lv-LV" dirty="0"/>
              <a:t>Sadarbība ar LATREPRO</a:t>
            </a:r>
          </a:p>
          <a:p>
            <a:r>
              <a:rPr lang="lv-LV" dirty="0"/>
              <a:t>Radošo personu ekspertu grupa</a:t>
            </a:r>
          </a:p>
          <a:p>
            <a:pPr marL="0" indent="0">
              <a:buNone/>
            </a:pPr>
            <a:endParaRPr lang="en-GB" dirty="0"/>
          </a:p>
        </p:txBody>
      </p:sp>
    </p:spTree>
    <p:extLst>
      <p:ext uri="{BB962C8B-B14F-4D97-AF65-F5344CB8AC3E}">
        <p14:creationId xmlns:p14="http://schemas.microsoft.com/office/powerpoint/2010/main" val="1927517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854A464-ECFA-D007-9B65-1CAADF181D52}"/>
              </a:ext>
            </a:extLst>
          </p:cNvPr>
          <p:cNvSpPr>
            <a:spLocks noGrp="1"/>
          </p:cNvSpPr>
          <p:nvPr>
            <p:ph type="title"/>
          </p:nvPr>
        </p:nvSpPr>
        <p:spPr/>
        <p:txBody>
          <a:bodyPr/>
          <a:lstStyle/>
          <a:p>
            <a:r>
              <a:rPr lang="lv-LV" noProof="0" dirty="0"/>
              <a:t>Biedru radošais darbs</a:t>
            </a:r>
          </a:p>
        </p:txBody>
      </p:sp>
      <p:sp>
        <p:nvSpPr>
          <p:cNvPr id="3" name="Satura vietturis 2">
            <a:extLst>
              <a:ext uri="{FF2B5EF4-FFF2-40B4-BE49-F238E27FC236}">
                <a16:creationId xmlns:a16="http://schemas.microsoft.com/office/drawing/2014/main" id="{4020BAE5-76F6-25CA-A65E-09D81FB9F92C}"/>
              </a:ext>
            </a:extLst>
          </p:cNvPr>
          <p:cNvSpPr>
            <a:spLocks noGrp="1"/>
          </p:cNvSpPr>
          <p:nvPr>
            <p:ph idx="1"/>
          </p:nvPr>
        </p:nvSpPr>
        <p:spPr/>
        <p:txBody>
          <a:bodyPr/>
          <a:lstStyle/>
          <a:p>
            <a:r>
              <a:rPr lang="lv-LV" dirty="0"/>
              <a:t>Dubultu Rakstnieku nams</a:t>
            </a:r>
          </a:p>
          <a:p>
            <a:r>
              <a:rPr lang="lv-LV" dirty="0"/>
              <a:t>Īpašs paldies Tatjanai Daudišai, ka nams mums vēl darbojas</a:t>
            </a:r>
          </a:p>
          <a:p>
            <a:r>
              <a:rPr lang="lv-LV" dirty="0"/>
              <a:t>2024. gadā nācās izcīnīt grūtu cīņu ar VKKF ekspertiem. Nams darbojās tikai maksas režīmā, jo uz tādiem noteikumiem, kādus mums piedāvāja VKKF, mēs nevarējām pieņemt rezidentus, jo tas izputinātu biedrību. Savukārt, ekspertiem nešķita pareizi apmaksāt saimnieciskos izdevumus. Šo diskusiju rezultātā tika nodibināta īpaša VKKF rezidenču mērķprogramma</a:t>
            </a:r>
          </a:p>
          <a:p>
            <a:r>
              <a:rPr lang="lv-LV" dirty="0"/>
              <a:t>2025. gadā ir stipendijas 39 rezidentiem (36 VKKF, 3 JD)</a:t>
            </a:r>
          </a:p>
          <a:p>
            <a:endParaRPr lang="lv-LV" dirty="0"/>
          </a:p>
          <a:p>
            <a:endParaRPr lang="en-GB" dirty="0"/>
          </a:p>
        </p:txBody>
      </p:sp>
    </p:spTree>
    <p:extLst>
      <p:ext uri="{BB962C8B-B14F-4D97-AF65-F5344CB8AC3E}">
        <p14:creationId xmlns:p14="http://schemas.microsoft.com/office/powerpoint/2010/main" val="3108762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FF48560C-811D-D974-73C7-C206EF16E0BF}"/>
              </a:ext>
            </a:extLst>
          </p:cNvPr>
          <p:cNvSpPr>
            <a:spLocks noGrp="1"/>
          </p:cNvSpPr>
          <p:nvPr>
            <p:ph type="title"/>
          </p:nvPr>
        </p:nvSpPr>
        <p:spPr/>
        <p:txBody>
          <a:bodyPr/>
          <a:lstStyle/>
          <a:p>
            <a:r>
              <a:rPr lang="lv-LV" noProof="0" dirty="0"/>
              <a:t>Biedru radošais darbs</a:t>
            </a:r>
          </a:p>
        </p:txBody>
      </p:sp>
      <p:sp>
        <p:nvSpPr>
          <p:cNvPr id="3" name="Satura vietturis 2">
            <a:extLst>
              <a:ext uri="{FF2B5EF4-FFF2-40B4-BE49-F238E27FC236}">
                <a16:creationId xmlns:a16="http://schemas.microsoft.com/office/drawing/2014/main" id="{DB804562-5BA0-ED6A-9A75-74E1747F0B5D}"/>
              </a:ext>
            </a:extLst>
          </p:cNvPr>
          <p:cNvSpPr>
            <a:spLocks noGrp="1"/>
          </p:cNvSpPr>
          <p:nvPr>
            <p:ph idx="1"/>
          </p:nvPr>
        </p:nvSpPr>
        <p:spPr/>
        <p:txBody>
          <a:bodyPr/>
          <a:lstStyle/>
          <a:p>
            <a:r>
              <a:rPr lang="lv-LV" noProof="0" dirty="0"/>
              <a:t>Starptautiskie</a:t>
            </a:r>
            <a:r>
              <a:rPr lang="en-GB" dirty="0"/>
              <a:t> </a:t>
            </a:r>
            <a:r>
              <a:rPr lang="lv-LV" noProof="0" dirty="0"/>
              <a:t>festivāli</a:t>
            </a:r>
            <a:r>
              <a:rPr lang="en-GB" dirty="0"/>
              <a:t> </a:t>
            </a:r>
            <a:r>
              <a:rPr lang="lv-LV" noProof="0" dirty="0"/>
              <a:t>Dzejas dienas un Prozas lasījumi</a:t>
            </a:r>
            <a:endParaRPr lang="lv-LV" dirty="0"/>
          </a:p>
          <a:p>
            <a:r>
              <a:rPr lang="lv-LV" dirty="0"/>
              <a:t>Festivālos ik gadu tiek iesaistīti vairāk nekā simt autori, lielākā daļa no viņiem ir LRS biedri. Lielākā daļa autoru (izņemot meistardarbnīcu dalībniekus un dažādu </a:t>
            </a:r>
            <a:r>
              <a:rPr lang="lv-LV" dirty="0" err="1"/>
              <a:t>satelītkonkursu</a:t>
            </a:r>
            <a:r>
              <a:rPr lang="lv-LV" dirty="0"/>
              <a:t> dalībniekus, kam dalība festivālā ir kā balva) par uzstāšanos un citu darbošanos festivālā saņem atlīdzību  </a:t>
            </a:r>
            <a:endParaRPr lang="en-GB" dirty="0"/>
          </a:p>
        </p:txBody>
      </p:sp>
    </p:spTree>
    <p:extLst>
      <p:ext uri="{BB962C8B-B14F-4D97-AF65-F5344CB8AC3E}">
        <p14:creationId xmlns:p14="http://schemas.microsoft.com/office/powerpoint/2010/main" val="1594729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7676BF1-B4C7-7DF5-5ADB-2200C88615D0}"/>
              </a:ext>
            </a:extLst>
          </p:cNvPr>
          <p:cNvSpPr>
            <a:spLocks noGrp="1"/>
          </p:cNvSpPr>
          <p:nvPr>
            <p:ph type="title"/>
          </p:nvPr>
        </p:nvSpPr>
        <p:spPr/>
        <p:txBody>
          <a:bodyPr/>
          <a:lstStyle/>
          <a:p>
            <a:r>
              <a:rPr lang="lv-LV" noProof="0" dirty="0"/>
              <a:t>Biedrības stiprināšana</a:t>
            </a:r>
          </a:p>
        </p:txBody>
      </p:sp>
      <p:sp>
        <p:nvSpPr>
          <p:cNvPr id="3" name="Satura vietturis 2">
            <a:extLst>
              <a:ext uri="{FF2B5EF4-FFF2-40B4-BE49-F238E27FC236}">
                <a16:creationId xmlns:a16="http://schemas.microsoft.com/office/drawing/2014/main" id="{347A482B-A979-BBA7-798B-9B04C5A6D9FF}"/>
              </a:ext>
            </a:extLst>
          </p:cNvPr>
          <p:cNvSpPr>
            <a:spLocks noGrp="1"/>
          </p:cNvSpPr>
          <p:nvPr>
            <p:ph idx="1"/>
          </p:nvPr>
        </p:nvSpPr>
        <p:spPr/>
        <p:txBody>
          <a:bodyPr/>
          <a:lstStyle/>
          <a:p>
            <a:r>
              <a:rPr lang="lv-LV" dirty="0"/>
              <a:t>NVO mērķprogramma. Pērn noslēdzās trīsgadu mērķprogramma. Šogad esam veiksmīgi iekļuvuši nākamajā trīsgadu mērķprogrammā</a:t>
            </a:r>
          </a:p>
          <a:p>
            <a:r>
              <a:rPr lang="lv-LV" dirty="0"/>
              <a:t>Kopā ar LRSP strādājam pie tā, lai mēģinātu dabūt atbalstu NVO tieši no Kultūras ministrijas</a:t>
            </a:r>
          </a:p>
          <a:p>
            <a:r>
              <a:rPr lang="lv-LV" dirty="0"/>
              <a:t>Uzturam labas attiecības ar mūsu Kuršu ielas nomnieku Santa </a:t>
            </a:r>
            <a:r>
              <a:rPr lang="lv-LV" dirty="0" err="1"/>
              <a:t>Monica</a:t>
            </a:r>
            <a:r>
              <a:rPr lang="lv-LV" dirty="0"/>
              <a:t> </a:t>
            </a:r>
            <a:r>
              <a:rPr lang="lv-LV" dirty="0" err="1"/>
              <a:t>Network</a:t>
            </a:r>
            <a:endParaRPr lang="lv-LV" dirty="0"/>
          </a:p>
          <a:p>
            <a:pPr marL="0" indent="0">
              <a:buNone/>
            </a:pPr>
            <a:endParaRPr lang="en-GB" dirty="0"/>
          </a:p>
        </p:txBody>
      </p:sp>
    </p:spTree>
    <p:extLst>
      <p:ext uri="{BB962C8B-B14F-4D97-AF65-F5344CB8AC3E}">
        <p14:creationId xmlns:p14="http://schemas.microsoft.com/office/powerpoint/2010/main" val="3127069014"/>
      </p:ext>
    </p:extLst>
  </p:cSld>
  <p:clrMapOvr>
    <a:masterClrMapping/>
  </p:clrMapOvr>
</p:sld>
</file>

<file path=ppt/theme/theme1.xml><?xml version="1.0" encoding="utf-8"?>
<a:theme xmlns:a="http://schemas.openxmlformats.org/drawingml/2006/main" name="Office dizains">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dizains">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84</TotalTime>
  <Words>637</Words>
  <Application>Microsoft Office PowerPoint</Application>
  <PresentationFormat>Platekrāna</PresentationFormat>
  <Paragraphs>68</Paragraphs>
  <Slides>15</Slides>
  <Notes>1</Notes>
  <HiddenSlides>0</HiddenSlides>
  <MMClips>0</MMClips>
  <ScaleCrop>false</ScaleCrop>
  <HeadingPairs>
    <vt:vector size="6" baseType="variant">
      <vt:variant>
        <vt:lpstr>Lietotie fonti</vt:lpstr>
      </vt:variant>
      <vt:variant>
        <vt:i4>3</vt:i4>
      </vt:variant>
      <vt:variant>
        <vt:lpstr>Dizains</vt:lpstr>
      </vt:variant>
      <vt:variant>
        <vt:i4>1</vt:i4>
      </vt:variant>
      <vt:variant>
        <vt:lpstr>Slaidu virsraksti</vt:lpstr>
      </vt:variant>
      <vt:variant>
        <vt:i4>15</vt:i4>
      </vt:variant>
    </vt:vector>
  </HeadingPairs>
  <TitlesOfParts>
    <vt:vector size="19" baseType="lpstr">
      <vt:lpstr>Aptos</vt:lpstr>
      <vt:lpstr>Aptos Display</vt:lpstr>
      <vt:lpstr>Arial</vt:lpstr>
      <vt:lpstr>Office dizains</vt:lpstr>
      <vt:lpstr>Latvijas Rakstnieku savienība</vt:lpstr>
      <vt:lpstr>Starptautiskā sadarbība</vt:lpstr>
      <vt:lpstr>Starptautiskā sadarbība</vt:lpstr>
      <vt:lpstr>Starptautiskā sadarbība</vt:lpstr>
      <vt:lpstr>Starptautiskā sadarbība</vt:lpstr>
      <vt:lpstr>Biedru ekonomisko/sociālo tiesību aizstāvība</vt:lpstr>
      <vt:lpstr>Biedru radošais darbs</vt:lpstr>
      <vt:lpstr>Biedru radošais darbs</vt:lpstr>
      <vt:lpstr>Biedrības stiprināšana</vt:lpstr>
      <vt:lpstr>Projektu apkopojums</vt:lpstr>
      <vt:lpstr>Projektu apkopojums</vt:lpstr>
      <vt:lpstr>Birojs 2024</vt:lpstr>
      <vt:lpstr>Liepājas filiāle</vt:lpstr>
      <vt:lpstr>Citi darbi</vt:lpstr>
      <vt:lpstr>PALDIES PAR UZMANĪBU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Arno Jundze</dc:creator>
  <cp:lastModifiedBy>Arno Jundze</cp:lastModifiedBy>
  <cp:revision>29</cp:revision>
  <dcterms:created xsi:type="dcterms:W3CDTF">2025-03-19T16:45:38Z</dcterms:created>
  <dcterms:modified xsi:type="dcterms:W3CDTF">2025-04-01T09:28:33Z</dcterms:modified>
</cp:coreProperties>
</file>